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2" r:id="rId1"/>
  </p:sldMasterIdLst>
  <p:notesMasterIdLst>
    <p:notesMasterId r:id="rId60"/>
  </p:notesMasterIdLst>
  <p:sldIdLst>
    <p:sldId id="256" r:id="rId2"/>
    <p:sldId id="313" r:id="rId3"/>
    <p:sldId id="259" r:id="rId4"/>
    <p:sldId id="265" r:id="rId5"/>
    <p:sldId id="266" r:id="rId6"/>
    <p:sldId id="342" r:id="rId7"/>
    <p:sldId id="267" r:id="rId8"/>
    <p:sldId id="269" r:id="rId9"/>
    <p:sldId id="273" r:id="rId10"/>
    <p:sldId id="344" r:id="rId11"/>
    <p:sldId id="343" r:id="rId12"/>
    <p:sldId id="345" r:id="rId13"/>
    <p:sldId id="346" r:id="rId14"/>
    <p:sldId id="292" r:id="rId15"/>
    <p:sldId id="347" r:id="rId16"/>
    <p:sldId id="274" r:id="rId17"/>
    <p:sldId id="348" r:id="rId18"/>
    <p:sldId id="350" r:id="rId19"/>
    <p:sldId id="351" r:id="rId20"/>
    <p:sldId id="352" r:id="rId21"/>
    <p:sldId id="353" r:id="rId22"/>
    <p:sldId id="354" r:id="rId23"/>
    <p:sldId id="355" r:id="rId24"/>
    <p:sldId id="356" r:id="rId25"/>
    <p:sldId id="357" r:id="rId26"/>
    <p:sldId id="358" r:id="rId27"/>
    <p:sldId id="362" r:id="rId28"/>
    <p:sldId id="359" r:id="rId29"/>
    <p:sldId id="360" r:id="rId30"/>
    <p:sldId id="285" r:id="rId31"/>
    <p:sldId id="281" r:id="rId32"/>
    <p:sldId id="278" r:id="rId33"/>
    <p:sldId id="361" r:id="rId34"/>
    <p:sldId id="288" r:id="rId35"/>
    <p:sldId id="363" r:id="rId36"/>
    <p:sldId id="364" r:id="rId37"/>
    <p:sldId id="365" r:id="rId38"/>
    <p:sldId id="366" r:id="rId39"/>
    <p:sldId id="367" r:id="rId40"/>
    <p:sldId id="368" r:id="rId41"/>
    <p:sldId id="369" r:id="rId42"/>
    <p:sldId id="370" r:id="rId43"/>
    <p:sldId id="371" r:id="rId44"/>
    <p:sldId id="372" r:id="rId45"/>
    <p:sldId id="373" r:id="rId46"/>
    <p:sldId id="374" r:id="rId47"/>
    <p:sldId id="279" r:id="rId48"/>
    <p:sldId id="376" r:id="rId49"/>
    <p:sldId id="377" r:id="rId50"/>
    <p:sldId id="378" r:id="rId51"/>
    <p:sldId id="375" r:id="rId52"/>
    <p:sldId id="385" r:id="rId53"/>
    <p:sldId id="379" r:id="rId54"/>
    <p:sldId id="380" r:id="rId55"/>
    <p:sldId id="384" r:id="rId56"/>
    <p:sldId id="383" r:id="rId57"/>
    <p:sldId id="382" r:id="rId58"/>
    <p:sldId id="315"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p15:clr>
            <a:srgbClr val="FF0000"/>
          </p15:clr>
        </p15:guide>
        <p15:guide id="2" pos="454">
          <p15:clr>
            <a:srgbClr val="FF0000"/>
          </p15:clr>
        </p15:guide>
        <p15:guide id="3" pos="5306">
          <p15:clr>
            <a:srgbClr val="FF0000"/>
          </p15:clr>
        </p15:guide>
        <p15:guide id="4" orient="horz" pos="2952">
          <p15:clr>
            <a:srgbClr val="FF0000"/>
          </p15:clr>
        </p15:guide>
        <p15:guide id="5" orient="horz" pos="288">
          <p15:clr>
            <a:srgbClr val="00FF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E1F349-8DE8-4D0F-AAB1-0D17FE73A63D}">
  <a:tblStyle styleId="{3FE1F349-8DE8-4D0F-AAB1-0D17FE73A6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85" autoAdjust="0"/>
  </p:normalViewPr>
  <p:slideViewPr>
    <p:cSldViewPr snapToGrid="0">
      <p:cViewPr varScale="1">
        <p:scale>
          <a:sx n="102" d="100"/>
          <a:sy n="102" d="100"/>
        </p:scale>
        <p:origin x="898" y="67"/>
      </p:cViewPr>
      <p:guideLst>
        <p:guide orient="horz" pos="576"/>
        <p:guide pos="454"/>
        <p:guide pos="5306"/>
        <p:guide orient="horz" pos="2952"/>
        <p:guide orient="horz" pos="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247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044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9023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685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g113e94f5878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4" name="Google Shape;3274;g113e94f5878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77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116e8aca522_0_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116e8aca522_0_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509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8463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5377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0"/>
        <p:cNvGrpSpPr/>
        <p:nvPr/>
      </p:nvGrpSpPr>
      <p:grpSpPr>
        <a:xfrm>
          <a:off x="0" y="0"/>
          <a:ext cx="0" cy="0"/>
          <a:chOff x="0" y="0"/>
          <a:chExt cx="0" cy="0"/>
        </a:xfrm>
      </p:grpSpPr>
      <p:sp>
        <p:nvSpPr>
          <p:cNvPr id="4791" name="Google Shape;4791;g116e8aca522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2" name="Google Shape;4792;g116e8aca522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6370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2633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76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5278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94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4964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7906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0721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7797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387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11619fd190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11619fd190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113e94f587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113e94f587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113e94f5878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113e94f587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113e94f587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113e94f587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7"/>
        <p:cNvGrpSpPr/>
        <p:nvPr/>
      </p:nvGrpSpPr>
      <p:grpSpPr>
        <a:xfrm>
          <a:off x="0" y="0"/>
          <a:ext cx="0" cy="0"/>
          <a:chOff x="0" y="0"/>
          <a:chExt cx="0" cy="0"/>
        </a:xfrm>
      </p:grpSpPr>
      <p:sp>
        <p:nvSpPr>
          <p:cNvPr id="2908" name="Google Shape;2908;g113e94f5878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9" name="Google Shape;2909;g113e94f5878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749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5"/>
        <p:cNvGrpSpPr/>
        <p:nvPr/>
      </p:nvGrpSpPr>
      <p:grpSpPr>
        <a:xfrm>
          <a:off x="0" y="0"/>
          <a:ext cx="0" cy="0"/>
          <a:chOff x="0" y="0"/>
          <a:chExt cx="0" cy="0"/>
        </a:xfrm>
      </p:grpSpPr>
      <p:sp>
        <p:nvSpPr>
          <p:cNvPr id="2996" name="Google Shape;2996;g113e94f5878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7" name="Google Shape;2997;g113e94f5878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113e94f587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113e94f587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0061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526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8190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5863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5"/>
        <p:cNvGrpSpPr/>
        <p:nvPr/>
      </p:nvGrpSpPr>
      <p:grpSpPr>
        <a:xfrm>
          <a:off x="0" y="0"/>
          <a:ext cx="0" cy="0"/>
          <a:chOff x="0" y="0"/>
          <a:chExt cx="0" cy="0"/>
        </a:xfrm>
      </p:grpSpPr>
      <p:sp>
        <p:nvSpPr>
          <p:cNvPr id="2996" name="Google Shape;2996;g113e94f5878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7" name="Google Shape;2997;g113e94f5878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378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5522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8738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4"/>
        <p:cNvGrpSpPr/>
        <p:nvPr/>
      </p:nvGrpSpPr>
      <p:grpSpPr>
        <a:xfrm>
          <a:off x="0" y="0"/>
          <a:ext cx="0" cy="0"/>
          <a:chOff x="0" y="0"/>
          <a:chExt cx="0" cy="0"/>
        </a:xfrm>
      </p:grpSpPr>
      <p:sp>
        <p:nvSpPr>
          <p:cNvPr id="3905" name="Google Shape;3905;g116e14ccef7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6" name="Google Shape;3906;g116e14ccef7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134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9380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8368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13e94f5878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13e94f5878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251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13e94f5878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13e94f5878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902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113e94f5878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113e94f587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166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2978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2014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38314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059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113e94f587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113e94f587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5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8"/>
        <p:cNvGrpSpPr/>
        <p:nvPr/>
      </p:nvGrpSpPr>
      <p:grpSpPr>
        <a:xfrm>
          <a:off x="0" y="0"/>
          <a:ext cx="0" cy="0"/>
          <a:chOff x="0" y="0"/>
          <a:chExt cx="0" cy="0"/>
        </a:xfrm>
      </p:grpSpPr>
      <p:sp>
        <p:nvSpPr>
          <p:cNvPr id="4279" name="Google Shape;4279;g116e14ccef7_0_1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0" name="Google Shape;4280;g116e14ccef7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5912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113e94f5878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113e94f587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934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9"/>
        <p:cNvGrpSpPr/>
        <p:nvPr/>
      </p:nvGrpSpPr>
      <p:grpSpPr>
        <a:xfrm>
          <a:off x="0" y="0"/>
          <a:ext cx="0" cy="0"/>
          <a:chOff x="0" y="0"/>
          <a:chExt cx="0" cy="0"/>
        </a:xfrm>
      </p:grpSpPr>
      <p:sp>
        <p:nvSpPr>
          <p:cNvPr id="4740" name="Google Shape;4740;g116e8aca522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1" name="Google Shape;4741;g116e8aca522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0540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5"/>
        <p:cNvGrpSpPr/>
        <p:nvPr/>
      </p:nvGrpSpPr>
      <p:grpSpPr>
        <a:xfrm>
          <a:off x="0" y="0"/>
          <a:ext cx="0" cy="0"/>
          <a:chOff x="0" y="0"/>
          <a:chExt cx="0" cy="0"/>
        </a:xfrm>
      </p:grpSpPr>
      <p:sp>
        <p:nvSpPr>
          <p:cNvPr id="4486" name="Google Shape;4486;g116e14ccef7_0_1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116e14ccef7_0_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154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0"/>
        <p:cNvGrpSpPr/>
        <p:nvPr/>
      </p:nvGrpSpPr>
      <p:grpSpPr>
        <a:xfrm>
          <a:off x="0" y="0"/>
          <a:ext cx="0" cy="0"/>
          <a:chOff x="0" y="0"/>
          <a:chExt cx="0" cy="0"/>
        </a:xfrm>
      </p:grpSpPr>
      <p:sp>
        <p:nvSpPr>
          <p:cNvPr id="4891" name="Google Shape;4891;g116e8aca522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2" name="Google Shape;4892;g116e8aca522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031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1619fd1901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1619fd1901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1149ae162d0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1149ae162d0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716575" y="0"/>
            <a:ext cx="8579795" cy="5143484"/>
          </a:xfrm>
          <a:custGeom>
            <a:avLst/>
            <a:gdLst/>
            <a:ahLst/>
            <a:cxnLst/>
            <a:rect l="l" t="t" r="r" b="b"/>
            <a:pathLst>
              <a:path w="128517" h="78770" extrusionOk="0">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754550" y="1135650"/>
            <a:ext cx="5634900" cy="2872200"/>
          </a:xfrm>
          <a:prstGeom prst="plaque">
            <a:avLst>
              <a:gd name="adj" fmla="val 11691"/>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2572800" y="3116850"/>
            <a:ext cx="3998400" cy="0"/>
          </a:xfrm>
          <a:prstGeom prst="straightConnector1">
            <a:avLst/>
          </a:prstGeom>
          <a:noFill/>
          <a:ln w="19050" cap="flat" cmpd="sng">
            <a:solidFill>
              <a:schemeClr val="dk2"/>
            </a:solidFill>
            <a:prstDash val="solid"/>
            <a:round/>
            <a:headEnd type="none" w="med" len="med"/>
            <a:tailEnd type="none" w="med" len="med"/>
          </a:ln>
        </p:spPr>
      </p:cxnSp>
      <p:cxnSp>
        <p:nvCxnSpPr>
          <p:cNvPr id="13" name="Google Shape;13;p2"/>
          <p:cNvCxnSpPr/>
          <p:nvPr/>
        </p:nvCxnSpPr>
        <p:spPr>
          <a:xfrm>
            <a:off x="2572800" y="2222750"/>
            <a:ext cx="3998400" cy="0"/>
          </a:xfrm>
          <a:prstGeom prst="straightConnector1">
            <a:avLst/>
          </a:prstGeom>
          <a:noFill/>
          <a:ln w="19050" cap="flat" cmpd="sng">
            <a:solidFill>
              <a:schemeClr val="dk2"/>
            </a:solidFill>
            <a:prstDash val="solid"/>
            <a:round/>
            <a:headEnd type="none" w="med" len="med"/>
            <a:tailEnd type="none" w="med" len="med"/>
          </a:ln>
        </p:spPr>
      </p:cxnSp>
      <p:grpSp>
        <p:nvGrpSpPr>
          <p:cNvPr id="14" name="Google Shape;14;p2"/>
          <p:cNvGrpSpPr/>
          <p:nvPr/>
        </p:nvGrpSpPr>
        <p:grpSpPr>
          <a:xfrm rot="697126">
            <a:off x="8280187" y="-46678"/>
            <a:ext cx="1305393" cy="1346461"/>
            <a:chOff x="1492000" y="427450"/>
            <a:chExt cx="1188000" cy="1225375"/>
          </a:xfrm>
        </p:grpSpPr>
        <p:sp>
          <p:nvSpPr>
            <p:cNvPr id="15" name="Google Shape;15;p2"/>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a:off x="-50900" y="-21500"/>
            <a:ext cx="771000" cy="51651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1976796" flipH="1">
            <a:off x="5917481" y="3990133"/>
            <a:ext cx="3474354" cy="888893"/>
            <a:chOff x="3809875" y="1963175"/>
            <a:chExt cx="1923600" cy="492150"/>
          </a:xfrm>
        </p:grpSpPr>
        <p:sp>
          <p:nvSpPr>
            <p:cNvPr id="28" name="Google Shape;28;p2"/>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375097">
            <a:off x="1228557" y="-253382"/>
            <a:ext cx="711742" cy="793298"/>
            <a:chOff x="6554696" y="509501"/>
            <a:chExt cx="711709" cy="793261"/>
          </a:xfrm>
        </p:grpSpPr>
        <p:sp>
          <p:nvSpPr>
            <p:cNvPr id="40" name="Google Shape;40;p2"/>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rot="807122">
            <a:off x="809300" y="4708652"/>
            <a:ext cx="2497551" cy="2401906"/>
            <a:chOff x="1857000" y="3245400"/>
            <a:chExt cx="1233825" cy="1186575"/>
          </a:xfrm>
        </p:grpSpPr>
        <p:sp>
          <p:nvSpPr>
            <p:cNvPr id="43" name="Google Shape;43;p2"/>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rot="-381518">
            <a:off x="1317430" y="-146232"/>
            <a:ext cx="102933" cy="551241"/>
          </a:xfrm>
          <a:prstGeom prst="roundRect">
            <a:avLst>
              <a:gd name="adj" fmla="val 50000"/>
            </a:avLst>
          </a:prstGeom>
          <a:solidFill>
            <a:srgbClr val="EEEEEE">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txBox="1">
            <a:spLocks noGrp="1"/>
          </p:cNvSpPr>
          <p:nvPr>
            <p:ph type="ctrTitle"/>
          </p:nvPr>
        </p:nvSpPr>
        <p:spPr>
          <a:xfrm>
            <a:off x="2351850" y="1460922"/>
            <a:ext cx="4440300" cy="1749000"/>
          </a:xfrm>
          <a:prstGeom prst="rect">
            <a:avLst/>
          </a:prstGeom>
        </p:spPr>
        <p:txBody>
          <a:bodyPr spcFirstLastPara="1" wrap="square" lIns="0" tIns="0" rIns="0" bIns="0" anchor="t" anchorCtr="0">
            <a:noAutofit/>
          </a:bodyPr>
          <a:lstStyle>
            <a:lvl1pPr lvl="0" algn="ctr" rtl="0">
              <a:spcBef>
                <a:spcPts val="0"/>
              </a:spcBef>
              <a:spcAft>
                <a:spcPts val="0"/>
              </a:spcAft>
              <a:buSzPts val="5200"/>
              <a:buFont typeface="Itim"/>
              <a:buNone/>
              <a:defRPr sz="6000" b="1">
                <a:latin typeface="Itim"/>
                <a:ea typeface="Itim"/>
                <a:cs typeface="Itim"/>
                <a:sym typeface="Iti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 name="Google Shape;51;p2"/>
          <p:cNvSpPr txBox="1">
            <a:spLocks noGrp="1"/>
          </p:cNvSpPr>
          <p:nvPr>
            <p:ph type="subTitle" idx="1"/>
          </p:nvPr>
        </p:nvSpPr>
        <p:spPr>
          <a:xfrm>
            <a:off x="2351850" y="3287050"/>
            <a:ext cx="4440300" cy="357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656"/>
        <p:cNvGrpSpPr/>
        <p:nvPr/>
      </p:nvGrpSpPr>
      <p:grpSpPr>
        <a:xfrm>
          <a:off x="0" y="0"/>
          <a:ext cx="0" cy="0"/>
          <a:chOff x="0" y="0"/>
          <a:chExt cx="0" cy="0"/>
        </a:xfrm>
      </p:grpSpPr>
      <p:grpSp>
        <p:nvGrpSpPr>
          <p:cNvPr id="657" name="Google Shape;657;p23"/>
          <p:cNvGrpSpPr/>
          <p:nvPr/>
        </p:nvGrpSpPr>
        <p:grpSpPr>
          <a:xfrm>
            <a:off x="-1700" y="329"/>
            <a:ext cx="9147400" cy="5142843"/>
            <a:chOff x="238125" y="854700"/>
            <a:chExt cx="7142500" cy="4015650"/>
          </a:xfrm>
        </p:grpSpPr>
        <p:sp>
          <p:nvSpPr>
            <p:cNvPr id="658" name="Google Shape;658;p23"/>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23"/>
          <p:cNvSpPr txBox="1">
            <a:spLocks noGrp="1"/>
          </p:cNvSpPr>
          <p:nvPr>
            <p:ph type="title"/>
          </p:nvPr>
        </p:nvSpPr>
        <p:spPr>
          <a:xfrm>
            <a:off x="5314275" y="1089028"/>
            <a:ext cx="3109500" cy="1338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1" name="Google Shape;681;p23"/>
          <p:cNvSpPr txBox="1">
            <a:spLocks noGrp="1"/>
          </p:cNvSpPr>
          <p:nvPr>
            <p:ph type="subTitle" idx="1"/>
          </p:nvPr>
        </p:nvSpPr>
        <p:spPr>
          <a:xfrm>
            <a:off x="6241125" y="2611969"/>
            <a:ext cx="2182800" cy="14367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34">
    <p:spTree>
      <p:nvGrpSpPr>
        <p:cNvPr id="1" name="Shape 682"/>
        <p:cNvGrpSpPr/>
        <p:nvPr/>
      </p:nvGrpSpPr>
      <p:grpSpPr>
        <a:xfrm>
          <a:off x="0" y="0"/>
          <a:ext cx="0" cy="0"/>
          <a:chOff x="0" y="0"/>
          <a:chExt cx="0" cy="0"/>
        </a:xfrm>
      </p:grpSpPr>
      <p:grpSp>
        <p:nvGrpSpPr>
          <p:cNvPr id="683" name="Google Shape;683;p24"/>
          <p:cNvGrpSpPr/>
          <p:nvPr/>
        </p:nvGrpSpPr>
        <p:grpSpPr>
          <a:xfrm>
            <a:off x="-1700" y="329"/>
            <a:ext cx="9147400" cy="5142843"/>
            <a:chOff x="238125" y="854700"/>
            <a:chExt cx="7142500" cy="4015650"/>
          </a:xfrm>
        </p:grpSpPr>
        <p:sp>
          <p:nvSpPr>
            <p:cNvPr id="684" name="Google Shape;684;p2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24"/>
          <p:cNvSpPr txBox="1">
            <a:spLocks noGrp="1"/>
          </p:cNvSpPr>
          <p:nvPr>
            <p:ph type="title"/>
          </p:nvPr>
        </p:nvSpPr>
        <p:spPr>
          <a:xfrm>
            <a:off x="717000" y="1491225"/>
            <a:ext cx="3870300" cy="936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7" name="Google Shape;707;p24"/>
          <p:cNvSpPr txBox="1">
            <a:spLocks noGrp="1"/>
          </p:cNvSpPr>
          <p:nvPr>
            <p:ph type="subTitle" idx="1"/>
          </p:nvPr>
        </p:nvSpPr>
        <p:spPr>
          <a:xfrm>
            <a:off x="1870200" y="2570158"/>
            <a:ext cx="2717100" cy="1173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USTOM_14">
    <p:spTree>
      <p:nvGrpSpPr>
        <p:cNvPr id="1" name="Shape 743"/>
        <p:cNvGrpSpPr/>
        <p:nvPr/>
      </p:nvGrpSpPr>
      <p:grpSpPr>
        <a:xfrm>
          <a:off x="0" y="0"/>
          <a:ext cx="0" cy="0"/>
          <a:chOff x="0" y="0"/>
          <a:chExt cx="0" cy="0"/>
        </a:xfrm>
      </p:grpSpPr>
      <p:grpSp>
        <p:nvGrpSpPr>
          <p:cNvPr id="744" name="Google Shape;744;p28"/>
          <p:cNvGrpSpPr/>
          <p:nvPr/>
        </p:nvGrpSpPr>
        <p:grpSpPr>
          <a:xfrm flipH="1">
            <a:off x="-1700" y="329"/>
            <a:ext cx="9147400" cy="5142843"/>
            <a:chOff x="238125" y="854700"/>
            <a:chExt cx="7142500" cy="4015650"/>
          </a:xfrm>
        </p:grpSpPr>
        <p:sp>
          <p:nvSpPr>
            <p:cNvPr id="745" name="Google Shape;745;p2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28"/>
          <p:cNvSpPr txBox="1">
            <a:spLocks noGrp="1"/>
          </p:cNvSpPr>
          <p:nvPr>
            <p:ph type="title"/>
          </p:nvPr>
        </p:nvSpPr>
        <p:spPr>
          <a:xfrm>
            <a:off x="1232825" y="1765317"/>
            <a:ext cx="6678300" cy="7557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5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8" name="Google Shape;768;p28"/>
          <p:cNvSpPr txBox="1">
            <a:spLocks noGrp="1"/>
          </p:cNvSpPr>
          <p:nvPr>
            <p:ph type="body" idx="1"/>
          </p:nvPr>
        </p:nvSpPr>
        <p:spPr>
          <a:xfrm>
            <a:off x="2155325" y="2698083"/>
            <a:ext cx="4833300" cy="6801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5">
    <p:spTree>
      <p:nvGrpSpPr>
        <p:cNvPr id="1" name="Shape 795"/>
        <p:cNvGrpSpPr/>
        <p:nvPr/>
      </p:nvGrpSpPr>
      <p:grpSpPr>
        <a:xfrm>
          <a:off x="0" y="0"/>
          <a:ext cx="0" cy="0"/>
          <a:chOff x="0" y="0"/>
          <a:chExt cx="0" cy="0"/>
        </a:xfrm>
      </p:grpSpPr>
      <p:grpSp>
        <p:nvGrpSpPr>
          <p:cNvPr id="796" name="Google Shape;796;p30"/>
          <p:cNvGrpSpPr/>
          <p:nvPr/>
        </p:nvGrpSpPr>
        <p:grpSpPr>
          <a:xfrm flipH="1">
            <a:off x="-1700" y="329"/>
            <a:ext cx="9147400" cy="5142843"/>
            <a:chOff x="238125" y="854700"/>
            <a:chExt cx="7142500" cy="4015650"/>
          </a:xfrm>
        </p:grpSpPr>
        <p:sp>
          <p:nvSpPr>
            <p:cNvPr id="797" name="Google Shape;797;p3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30"/>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CUSTOM_16">
    <p:spTree>
      <p:nvGrpSpPr>
        <p:cNvPr id="1" name="Shape 820"/>
        <p:cNvGrpSpPr/>
        <p:nvPr/>
      </p:nvGrpSpPr>
      <p:grpSpPr>
        <a:xfrm>
          <a:off x="0" y="0"/>
          <a:ext cx="0" cy="0"/>
          <a:chOff x="0" y="0"/>
          <a:chExt cx="0" cy="0"/>
        </a:xfrm>
      </p:grpSpPr>
      <p:grpSp>
        <p:nvGrpSpPr>
          <p:cNvPr id="821" name="Google Shape;821;p31"/>
          <p:cNvGrpSpPr/>
          <p:nvPr/>
        </p:nvGrpSpPr>
        <p:grpSpPr>
          <a:xfrm>
            <a:off x="-174525" y="-22399"/>
            <a:ext cx="9487164" cy="5193049"/>
            <a:chOff x="-174525" y="-22399"/>
            <a:chExt cx="9487164" cy="5193049"/>
          </a:xfrm>
        </p:grpSpPr>
        <p:sp>
          <p:nvSpPr>
            <p:cNvPr id="822" name="Google Shape;822;p31"/>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3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824" name="Google Shape;824;p31"/>
            <p:cNvGrpSpPr/>
            <p:nvPr/>
          </p:nvGrpSpPr>
          <p:grpSpPr>
            <a:xfrm>
              <a:off x="263005" y="845117"/>
              <a:ext cx="3790149" cy="3960313"/>
              <a:chOff x="263005" y="845117"/>
              <a:chExt cx="3790149" cy="3960313"/>
            </a:xfrm>
          </p:grpSpPr>
          <p:sp>
            <p:nvSpPr>
              <p:cNvPr id="825" name="Google Shape;825;p3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1"/>
            <p:cNvGrpSpPr/>
            <p:nvPr/>
          </p:nvGrpSpPr>
          <p:grpSpPr>
            <a:xfrm>
              <a:off x="5055305" y="845117"/>
              <a:ext cx="3790149" cy="3960313"/>
              <a:chOff x="263005" y="845117"/>
              <a:chExt cx="3790149" cy="3960313"/>
            </a:xfrm>
          </p:grpSpPr>
          <p:sp>
            <p:nvSpPr>
              <p:cNvPr id="841" name="Google Shape;841;p3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6" name="Google Shape;856;p31"/>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857" name="Google Shape;857;p31"/>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58" name="Google Shape;858;p31"/>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59" name="Google Shape;859;p31"/>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60" name="Google Shape;860;p31"/>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61" name="Google Shape;861;p3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862" name="Google Shape;862;p31"/>
          <p:cNvSpPr txBox="1">
            <a:spLocks noGrp="1"/>
          </p:cNvSpPr>
          <p:nvPr>
            <p:ph type="subTitle" idx="1"/>
          </p:nvPr>
        </p:nvSpPr>
        <p:spPr>
          <a:xfrm>
            <a:off x="906900" y="3615868"/>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3" name="Google Shape;863;p31"/>
          <p:cNvSpPr txBox="1">
            <a:spLocks noGrp="1"/>
          </p:cNvSpPr>
          <p:nvPr>
            <p:ph type="subTitle" idx="2"/>
          </p:nvPr>
        </p:nvSpPr>
        <p:spPr>
          <a:xfrm>
            <a:off x="5565696" y="3615868"/>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4" name="Google Shape;864;p31"/>
          <p:cNvSpPr txBox="1">
            <a:spLocks noGrp="1"/>
          </p:cNvSpPr>
          <p:nvPr>
            <p:ph type="subTitle" idx="3"/>
          </p:nvPr>
        </p:nvSpPr>
        <p:spPr>
          <a:xfrm>
            <a:off x="906900" y="2084031"/>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5" name="Google Shape;865;p31"/>
          <p:cNvSpPr txBox="1">
            <a:spLocks noGrp="1"/>
          </p:cNvSpPr>
          <p:nvPr>
            <p:ph type="subTitle" idx="4"/>
          </p:nvPr>
        </p:nvSpPr>
        <p:spPr>
          <a:xfrm>
            <a:off x="5565688" y="2094806"/>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6" name="Google Shape;866;p31"/>
          <p:cNvSpPr txBox="1">
            <a:spLocks noGrp="1"/>
          </p:cNvSpPr>
          <p:nvPr>
            <p:ph type="subTitle" idx="5"/>
          </p:nvPr>
        </p:nvSpPr>
        <p:spPr>
          <a:xfrm>
            <a:off x="906900" y="2469400"/>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7" name="Google Shape;867;p31"/>
          <p:cNvSpPr txBox="1">
            <a:spLocks noGrp="1"/>
          </p:cNvSpPr>
          <p:nvPr>
            <p:ph type="subTitle" idx="6"/>
          </p:nvPr>
        </p:nvSpPr>
        <p:spPr>
          <a:xfrm>
            <a:off x="5565688" y="2469400"/>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8" name="Google Shape;868;p31"/>
          <p:cNvSpPr txBox="1">
            <a:spLocks noGrp="1"/>
          </p:cNvSpPr>
          <p:nvPr>
            <p:ph type="subTitle" idx="7"/>
          </p:nvPr>
        </p:nvSpPr>
        <p:spPr>
          <a:xfrm>
            <a:off x="906900" y="3991211"/>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9" name="Google Shape;869;p31"/>
          <p:cNvSpPr txBox="1">
            <a:spLocks noGrp="1"/>
          </p:cNvSpPr>
          <p:nvPr>
            <p:ph type="subTitle" idx="8"/>
          </p:nvPr>
        </p:nvSpPr>
        <p:spPr>
          <a:xfrm>
            <a:off x="5565688" y="3991211"/>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70" name="Google Shape;870;p31"/>
          <p:cNvSpPr txBox="1">
            <a:spLocks noGrp="1"/>
          </p:cNvSpPr>
          <p:nvPr>
            <p:ph type="title"/>
          </p:nvPr>
        </p:nvSpPr>
        <p:spPr>
          <a:xfrm>
            <a:off x="720000" y="540000"/>
            <a:ext cx="3330000" cy="9969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8">
    <p:spTree>
      <p:nvGrpSpPr>
        <p:cNvPr id="1" name="Shape 900"/>
        <p:cNvGrpSpPr/>
        <p:nvPr/>
      </p:nvGrpSpPr>
      <p:grpSpPr>
        <a:xfrm>
          <a:off x="0" y="0"/>
          <a:ext cx="0" cy="0"/>
          <a:chOff x="0" y="0"/>
          <a:chExt cx="0" cy="0"/>
        </a:xfrm>
      </p:grpSpPr>
      <p:grpSp>
        <p:nvGrpSpPr>
          <p:cNvPr id="901" name="Google Shape;901;p33"/>
          <p:cNvGrpSpPr/>
          <p:nvPr/>
        </p:nvGrpSpPr>
        <p:grpSpPr>
          <a:xfrm>
            <a:off x="-1700" y="329"/>
            <a:ext cx="9147400" cy="5142843"/>
            <a:chOff x="238125" y="854700"/>
            <a:chExt cx="7142500" cy="4015650"/>
          </a:xfrm>
        </p:grpSpPr>
        <p:sp>
          <p:nvSpPr>
            <p:cNvPr id="902" name="Google Shape;902;p33"/>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33"/>
          <p:cNvSpPr txBox="1">
            <a:spLocks noGrp="1"/>
          </p:cNvSpPr>
          <p:nvPr>
            <p:ph type="title"/>
          </p:nvPr>
        </p:nvSpPr>
        <p:spPr>
          <a:xfrm>
            <a:off x="720000" y="540000"/>
            <a:ext cx="5510700" cy="5469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27">
    <p:spTree>
      <p:nvGrpSpPr>
        <p:cNvPr id="1" name="Shape 987"/>
        <p:cNvGrpSpPr/>
        <p:nvPr/>
      </p:nvGrpSpPr>
      <p:grpSpPr>
        <a:xfrm>
          <a:off x="0" y="0"/>
          <a:ext cx="0" cy="0"/>
          <a:chOff x="0" y="0"/>
          <a:chExt cx="0" cy="0"/>
        </a:xfrm>
      </p:grpSpPr>
      <p:grpSp>
        <p:nvGrpSpPr>
          <p:cNvPr id="988" name="Google Shape;988;p36"/>
          <p:cNvGrpSpPr/>
          <p:nvPr/>
        </p:nvGrpSpPr>
        <p:grpSpPr>
          <a:xfrm>
            <a:off x="-1700" y="329"/>
            <a:ext cx="9147400" cy="5142843"/>
            <a:chOff x="238125" y="854700"/>
            <a:chExt cx="7142500" cy="4015650"/>
          </a:xfrm>
        </p:grpSpPr>
        <p:sp>
          <p:nvSpPr>
            <p:cNvPr id="989" name="Google Shape;989;p36"/>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6"/>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6"/>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6"/>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36"/>
          <p:cNvSpPr txBox="1">
            <a:spLocks noGrp="1"/>
          </p:cNvSpPr>
          <p:nvPr>
            <p:ph type="subTitle" idx="1"/>
          </p:nvPr>
        </p:nvSpPr>
        <p:spPr>
          <a:xfrm>
            <a:off x="804150" y="2853903"/>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12" name="Google Shape;1012;p36"/>
          <p:cNvSpPr txBox="1">
            <a:spLocks noGrp="1"/>
          </p:cNvSpPr>
          <p:nvPr>
            <p:ph type="subTitle" idx="2"/>
          </p:nvPr>
        </p:nvSpPr>
        <p:spPr>
          <a:xfrm>
            <a:off x="5833650" y="2853903"/>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13" name="Google Shape;1013;p36"/>
          <p:cNvSpPr txBox="1">
            <a:spLocks noGrp="1"/>
          </p:cNvSpPr>
          <p:nvPr>
            <p:ph type="subTitle" idx="3"/>
          </p:nvPr>
        </p:nvSpPr>
        <p:spPr>
          <a:xfrm>
            <a:off x="3318900" y="2003065"/>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14" name="Google Shape;1014;p36"/>
          <p:cNvSpPr txBox="1">
            <a:spLocks noGrp="1"/>
          </p:cNvSpPr>
          <p:nvPr>
            <p:ph type="title"/>
          </p:nvPr>
        </p:nvSpPr>
        <p:spPr>
          <a:xfrm>
            <a:off x="5917800" y="540000"/>
            <a:ext cx="2506200" cy="4962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5" name="Google Shape;1015;p36"/>
          <p:cNvSpPr txBox="1">
            <a:spLocks noGrp="1"/>
          </p:cNvSpPr>
          <p:nvPr>
            <p:ph type="subTitle" idx="4"/>
          </p:nvPr>
        </p:nvSpPr>
        <p:spPr>
          <a:xfrm>
            <a:off x="804150" y="3240773"/>
            <a:ext cx="2506200" cy="955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16" name="Google Shape;1016;p36"/>
          <p:cNvSpPr txBox="1">
            <a:spLocks noGrp="1"/>
          </p:cNvSpPr>
          <p:nvPr>
            <p:ph type="subTitle" idx="5"/>
          </p:nvPr>
        </p:nvSpPr>
        <p:spPr>
          <a:xfrm>
            <a:off x="5833650" y="3240773"/>
            <a:ext cx="2506200" cy="955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17" name="Google Shape;1017;p36"/>
          <p:cNvSpPr txBox="1">
            <a:spLocks noGrp="1"/>
          </p:cNvSpPr>
          <p:nvPr>
            <p:ph type="subTitle" idx="6"/>
          </p:nvPr>
        </p:nvSpPr>
        <p:spPr>
          <a:xfrm>
            <a:off x="3318900" y="2389956"/>
            <a:ext cx="2506200" cy="955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26">
    <p:spTree>
      <p:nvGrpSpPr>
        <p:cNvPr id="1" name="Shape 1249"/>
        <p:cNvGrpSpPr/>
        <p:nvPr/>
      </p:nvGrpSpPr>
      <p:grpSpPr>
        <a:xfrm>
          <a:off x="0" y="0"/>
          <a:ext cx="0" cy="0"/>
          <a:chOff x="0" y="0"/>
          <a:chExt cx="0" cy="0"/>
        </a:xfrm>
      </p:grpSpPr>
      <p:grpSp>
        <p:nvGrpSpPr>
          <p:cNvPr id="1250" name="Google Shape;1250;p44"/>
          <p:cNvGrpSpPr/>
          <p:nvPr/>
        </p:nvGrpSpPr>
        <p:grpSpPr>
          <a:xfrm>
            <a:off x="-174525" y="-22399"/>
            <a:ext cx="9487164" cy="5193049"/>
            <a:chOff x="-174525" y="-22399"/>
            <a:chExt cx="9487164" cy="5193049"/>
          </a:xfrm>
        </p:grpSpPr>
        <p:sp>
          <p:nvSpPr>
            <p:cNvPr id="1251" name="Google Shape;1251;p44"/>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44"/>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253" name="Google Shape;1253;p44"/>
            <p:cNvGrpSpPr/>
            <p:nvPr/>
          </p:nvGrpSpPr>
          <p:grpSpPr>
            <a:xfrm>
              <a:off x="263005" y="845117"/>
              <a:ext cx="3790149" cy="3960313"/>
              <a:chOff x="263005" y="845117"/>
              <a:chExt cx="3790149" cy="3960313"/>
            </a:xfrm>
          </p:grpSpPr>
          <p:sp>
            <p:nvSpPr>
              <p:cNvPr id="1254" name="Google Shape;1254;p44"/>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4"/>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4"/>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4"/>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4"/>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4"/>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4"/>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4"/>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4"/>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4"/>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4"/>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4"/>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4"/>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4"/>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4"/>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4"/>
            <p:cNvGrpSpPr/>
            <p:nvPr/>
          </p:nvGrpSpPr>
          <p:grpSpPr>
            <a:xfrm>
              <a:off x="5055305" y="845117"/>
              <a:ext cx="3790149" cy="3960313"/>
              <a:chOff x="263005" y="845117"/>
              <a:chExt cx="3790149" cy="3960313"/>
            </a:xfrm>
          </p:grpSpPr>
          <p:sp>
            <p:nvSpPr>
              <p:cNvPr id="1270" name="Google Shape;1270;p44"/>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4"/>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4"/>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4"/>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4"/>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4"/>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4"/>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4"/>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4"/>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44"/>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286" name="Google Shape;1286;p44"/>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87" name="Google Shape;1287;p44"/>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88" name="Google Shape;1288;p44"/>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89" name="Google Shape;1289;p44"/>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90" name="Google Shape;1290;p44"/>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1291" name="Google Shape;1291;p44"/>
          <p:cNvSpPr txBox="1">
            <a:spLocks noGrp="1"/>
          </p:cNvSpPr>
          <p:nvPr>
            <p:ph type="subTitle" idx="1"/>
          </p:nvPr>
        </p:nvSpPr>
        <p:spPr>
          <a:xfrm>
            <a:off x="6302975" y="2571750"/>
            <a:ext cx="2121300" cy="15942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92" name="Google Shape;1292;p44"/>
          <p:cNvSpPr txBox="1">
            <a:spLocks noGrp="1"/>
          </p:cNvSpPr>
          <p:nvPr>
            <p:ph type="title"/>
          </p:nvPr>
        </p:nvSpPr>
        <p:spPr>
          <a:xfrm>
            <a:off x="6682500" y="1452213"/>
            <a:ext cx="1741500" cy="9936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29">
    <p:spTree>
      <p:nvGrpSpPr>
        <p:cNvPr id="1" name="Shape 1319"/>
        <p:cNvGrpSpPr/>
        <p:nvPr/>
      </p:nvGrpSpPr>
      <p:grpSpPr>
        <a:xfrm>
          <a:off x="0" y="0"/>
          <a:ext cx="0" cy="0"/>
          <a:chOff x="0" y="0"/>
          <a:chExt cx="0" cy="0"/>
        </a:xfrm>
      </p:grpSpPr>
      <p:grpSp>
        <p:nvGrpSpPr>
          <p:cNvPr id="1320" name="Google Shape;1320;p46"/>
          <p:cNvGrpSpPr/>
          <p:nvPr/>
        </p:nvGrpSpPr>
        <p:grpSpPr>
          <a:xfrm>
            <a:off x="-1700" y="329"/>
            <a:ext cx="9147400" cy="5142843"/>
            <a:chOff x="238125" y="854700"/>
            <a:chExt cx="7142500" cy="4015650"/>
          </a:xfrm>
        </p:grpSpPr>
        <p:sp>
          <p:nvSpPr>
            <p:cNvPr id="1321" name="Google Shape;1321;p46"/>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0" name="Google Shape;1340;p46"/>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1341" name="Google Shape;1341;p46"/>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txBox="1">
            <a:spLocks noGrp="1"/>
          </p:cNvSpPr>
          <p:nvPr>
            <p:ph type="ctrTitle"/>
          </p:nvPr>
        </p:nvSpPr>
        <p:spPr>
          <a:xfrm>
            <a:off x="2351875" y="540000"/>
            <a:ext cx="4440300" cy="9291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43" name="Google Shape;1343;p46"/>
          <p:cNvSpPr txBox="1"/>
          <p:nvPr/>
        </p:nvSpPr>
        <p:spPr>
          <a:xfrm>
            <a:off x="2422213" y="3592175"/>
            <a:ext cx="4299600" cy="633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2"/>
              </a:buClr>
              <a:buSzPts val="1100"/>
              <a:buFont typeface="Arial"/>
              <a:buNone/>
            </a:pPr>
            <a:r>
              <a:rPr lang="en" sz="1200">
                <a:solidFill>
                  <a:srgbClr val="434343"/>
                </a:solidFill>
                <a:latin typeface="Muli"/>
                <a:ea typeface="Muli"/>
                <a:cs typeface="Muli"/>
                <a:sym typeface="Muli"/>
              </a:rPr>
              <a:t>CREDITS: This presentation template was created by </a:t>
            </a:r>
            <a:r>
              <a:rPr lang="en" sz="1200">
                <a:solidFill>
                  <a:srgbClr val="434343"/>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200">
                <a:solidFill>
                  <a:srgbClr val="434343"/>
                </a:solidFill>
                <a:latin typeface="Muli"/>
                <a:ea typeface="Muli"/>
                <a:cs typeface="Muli"/>
                <a:sym typeface="Muli"/>
              </a:rPr>
              <a:t>, including icons by </a:t>
            </a:r>
            <a:r>
              <a:rPr lang="en" sz="1200">
                <a:solidFill>
                  <a:srgbClr val="434343"/>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200">
                <a:solidFill>
                  <a:srgbClr val="434343"/>
                </a:solidFill>
                <a:latin typeface="Muli"/>
                <a:ea typeface="Muli"/>
                <a:cs typeface="Muli"/>
                <a:sym typeface="Muli"/>
              </a:rPr>
              <a:t> and infographics &amp; images by </a:t>
            </a:r>
            <a:r>
              <a:rPr lang="en" sz="1200">
                <a:solidFill>
                  <a:srgbClr val="434343"/>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endParaRPr sz="1200">
              <a:solidFill>
                <a:srgbClr val="434343"/>
              </a:solidFill>
              <a:latin typeface="Muli"/>
              <a:ea typeface="Muli"/>
              <a:cs typeface="Muli"/>
              <a:sym typeface="Muli"/>
            </a:endParaRPr>
          </a:p>
          <a:p>
            <a:pPr marL="0" lvl="0" indent="0" algn="ctr" rtl="0">
              <a:lnSpc>
                <a:spcPct val="90000"/>
              </a:lnSpc>
              <a:spcBef>
                <a:spcPts val="0"/>
              </a:spcBef>
              <a:spcAft>
                <a:spcPts val="0"/>
              </a:spcAft>
              <a:buNone/>
            </a:pPr>
            <a:endParaRPr sz="1200">
              <a:solidFill>
                <a:schemeClr val="dk2"/>
              </a:solidFill>
              <a:latin typeface="Muli"/>
              <a:ea typeface="Muli"/>
              <a:cs typeface="Muli"/>
              <a:sym typeface="Muli"/>
            </a:endParaRPr>
          </a:p>
        </p:txBody>
      </p:sp>
      <p:sp>
        <p:nvSpPr>
          <p:cNvPr id="1344" name="Google Shape;1344;p46"/>
          <p:cNvSpPr txBox="1">
            <a:spLocks noGrp="1"/>
          </p:cNvSpPr>
          <p:nvPr>
            <p:ph type="subTitle" idx="1"/>
          </p:nvPr>
        </p:nvSpPr>
        <p:spPr>
          <a:xfrm>
            <a:off x="2955600" y="2255325"/>
            <a:ext cx="3232800" cy="13221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grpSp>
        <p:nvGrpSpPr>
          <p:cNvPr id="1345" name="Google Shape;1345;p46"/>
          <p:cNvGrpSpPr/>
          <p:nvPr/>
        </p:nvGrpSpPr>
        <p:grpSpPr>
          <a:xfrm rot="697126">
            <a:off x="8218474" y="-369190"/>
            <a:ext cx="1305393" cy="1346461"/>
            <a:chOff x="1492000" y="427450"/>
            <a:chExt cx="1188000" cy="1225375"/>
          </a:xfrm>
        </p:grpSpPr>
        <p:sp>
          <p:nvSpPr>
            <p:cNvPr id="1346" name="Google Shape;1346;p46"/>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35">
    <p:spTree>
      <p:nvGrpSpPr>
        <p:cNvPr id="1" name="Shape 1357"/>
        <p:cNvGrpSpPr/>
        <p:nvPr/>
      </p:nvGrpSpPr>
      <p:grpSpPr>
        <a:xfrm>
          <a:off x="0" y="0"/>
          <a:ext cx="0" cy="0"/>
          <a:chOff x="0" y="0"/>
          <a:chExt cx="0" cy="0"/>
        </a:xfrm>
      </p:grpSpPr>
      <p:grpSp>
        <p:nvGrpSpPr>
          <p:cNvPr id="1358" name="Google Shape;1358;p47"/>
          <p:cNvGrpSpPr/>
          <p:nvPr/>
        </p:nvGrpSpPr>
        <p:grpSpPr>
          <a:xfrm>
            <a:off x="-174525" y="-22399"/>
            <a:ext cx="9487164" cy="5193049"/>
            <a:chOff x="-174525" y="-22399"/>
            <a:chExt cx="9487164" cy="5193049"/>
          </a:xfrm>
        </p:grpSpPr>
        <p:sp>
          <p:nvSpPr>
            <p:cNvPr id="1359" name="Google Shape;1359;p47"/>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0" name="Google Shape;1360;p47"/>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361" name="Google Shape;1361;p47"/>
            <p:cNvGrpSpPr/>
            <p:nvPr/>
          </p:nvGrpSpPr>
          <p:grpSpPr>
            <a:xfrm>
              <a:off x="263005" y="845117"/>
              <a:ext cx="3790149" cy="3960313"/>
              <a:chOff x="263005" y="845117"/>
              <a:chExt cx="3790149" cy="3960313"/>
            </a:xfrm>
          </p:grpSpPr>
          <p:sp>
            <p:nvSpPr>
              <p:cNvPr id="1362" name="Google Shape;1362;p4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47"/>
            <p:cNvGrpSpPr/>
            <p:nvPr/>
          </p:nvGrpSpPr>
          <p:grpSpPr>
            <a:xfrm>
              <a:off x="5055305" y="845117"/>
              <a:ext cx="3790149" cy="3960313"/>
              <a:chOff x="263005" y="845117"/>
              <a:chExt cx="3790149" cy="3960313"/>
            </a:xfrm>
          </p:grpSpPr>
          <p:sp>
            <p:nvSpPr>
              <p:cNvPr id="1378" name="Google Shape;1378;p4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93" name="Google Shape;1393;p47"/>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394" name="Google Shape;1394;p47"/>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5" name="Google Shape;1395;p47"/>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6" name="Google Shape;1396;p47"/>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7" name="Google Shape;1397;p47"/>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8" name="Google Shape;1398;p47"/>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grpSp>
        <p:nvGrpSpPr>
          <p:cNvPr id="167" name="Google Shape;167;p6"/>
          <p:cNvGrpSpPr/>
          <p:nvPr/>
        </p:nvGrpSpPr>
        <p:grpSpPr>
          <a:xfrm>
            <a:off x="352670" y="6764"/>
            <a:ext cx="8793030" cy="5129556"/>
            <a:chOff x="514825" y="859725"/>
            <a:chExt cx="6865800" cy="4005275"/>
          </a:xfrm>
        </p:grpSpPr>
        <p:sp>
          <p:nvSpPr>
            <p:cNvPr id="168" name="Google Shape;168;p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6"/>
          <p:cNvSpPr txBox="1">
            <a:spLocks noGrp="1"/>
          </p:cNvSpPr>
          <p:nvPr>
            <p:ph type="title"/>
          </p:nvPr>
        </p:nvSpPr>
        <p:spPr>
          <a:xfrm>
            <a:off x="4572000" y="540000"/>
            <a:ext cx="3852000" cy="488700"/>
          </a:xfrm>
          <a:prstGeom prst="rect">
            <a:avLst/>
          </a:prstGeom>
        </p:spPr>
        <p:txBody>
          <a:bodyPr spcFirstLastPara="1" wrap="square" lIns="0" tIns="0" rIns="0" bIns="0" anchor="t" anchorCtr="0">
            <a:noAutofit/>
          </a:bodyPr>
          <a:lstStyle>
            <a:lvl1pPr lvl="0" algn="r"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36">
    <p:spTree>
      <p:nvGrpSpPr>
        <p:cNvPr id="1" name="Shape 1399"/>
        <p:cNvGrpSpPr/>
        <p:nvPr/>
      </p:nvGrpSpPr>
      <p:grpSpPr>
        <a:xfrm>
          <a:off x="0" y="0"/>
          <a:ext cx="0" cy="0"/>
          <a:chOff x="0" y="0"/>
          <a:chExt cx="0" cy="0"/>
        </a:xfrm>
      </p:grpSpPr>
      <p:grpSp>
        <p:nvGrpSpPr>
          <p:cNvPr id="1400" name="Google Shape;1400;p48"/>
          <p:cNvGrpSpPr/>
          <p:nvPr/>
        </p:nvGrpSpPr>
        <p:grpSpPr>
          <a:xfrm>
            <a:off x="-1700" y="329"/>
            <a:ext cx="9147400" cy="5142843"/>
            <a:chOff x="238125" y="854700"/>
            <a:chExt cx="7142500" cy="4015650"/>
          </a:xfrm>
        </p:grpSpPr>
        <p:sp>
          <p:nvSpPr>
            <p:cNvPr id="1401" name="Google Shape;1401;p4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20" name="Google Shape;1420;p48"/>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1421" name="Google Shape;1421;p48"/>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48"/>
          <p:cNvGrpSpPr/>
          <p:nvPr/>
        </p:nvGrpSpPr>
        <p:grpSpPr>
          <a:xfrm rot="697126">
            <a:off x="8218474" y="-369190"/>
            <a:ext cx="1305393" cy="1346461"/>
            <a:chOff x="1492000" y="427450"/>
            <a:chExt cx="1188000" cy="1225375"/>
          </a:xfrm>
        </p:grpSpPr>
        <p:sp>
          <p:nvSpPr>
            <p:cNvPr id="1423" name="Google Shape;1423;p48"/>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8"/>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8"/>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8"/>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8"/>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8"/>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8"/>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37">
    <p:spTree>
      <p:nvGrpSpPr>
        <p:cNvPr id="1" name="Shape 1434"/>
        <p:cNvGrpSpPr/>
        <p:nvPr/>
      </p:nvGrpSpPr>
      <p:grpSpPr>
        <a:xfrm>
          <a:off x="0" y="0"/>
          <a:ext cx="0" cy="0"/>
          <a:chOff x="0" y="0"/>
          <a:chExt cx="0" cy="0"/>
        </a:xfrm>
      </p:grpSpPr>
      <p:grpSp>
        <p:nvGrpSpPr>
          <p:cNvPr id="1435" name="Google Shape;1435;p49"/>
          <p:cNvGrpSpPr/>
          <p:nvPr/>
        </p:nvGrpSpPr>
        <p:grpSpPr>
          <a:xfrm flipH="1">
            <a:off x="-1700" y="329"/>
            <a:ext cx="9147400" cy="5142843"/>
            <a:chOff x="238125" y="854700"/>
            <a:chExt cx="7142500" cy="4015650"/>
          </a:xfrm>
        </p:grpSpPr>
        <p:sp>
          <p:nvSpPr>
            <p:cNvPr id="1436" name="Google Shape;1436;p4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38">
    <p:spTree>
      <p:nvGrpSpPr>
        <p:cNvPr id="1" name="Shape 1458"/>
        <p:cNvGrpSpPr/>
        <p:nvPr/>
      </p:nvGrpSpPr>
      <p:grpSpPr>
        <a:xfrm>
          <a:off x="0" y="0"/>
          <a:ext cx="0" cy="0"/>
          <a:chOff x="0" y="0"/>
          <a:chExt cx="0" cy="0"/>
        </a:xfrm>
      </p:grpSpPr>
      <p:grpSp>
        <p:nvGrpSpPr>
          <p:cNvPr id="1459" name="Google Shape;1459;p50"/>
          <p:cNvGrpSpPr/>
          <p:nvPr/>
        </p:nvGrpSpPr>
        <p:grpSpPr>
          <a:xfrm>
            <a:off x="-1700" y="329"/>
            <a:ext cx="9147400" cy="5142843"/>
            <a:chOff x="238125" y="854700"/>
            <a:chExt cx="7142500" cy="4015650"/>
          </a:xfrm>
        </p:grpSpPr>
        <p:sp>
          <p:nvSpPr>
            <p:cNvPr id="1460" name="Google Shape;1460;p5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0"/>
          <p:cNvGrpSpPr/>
          <p:nvPr/>
        </p:nvGrpSpPr>
        <p:grpSpPr>
          <a:xfrm>
            <a:off x="2995920" y="1056023"/>
            <a:ext cx="3152176" cy="3031462"/>
            <a:chOff x="1857000" y="3245400"/>
            <a:chExt cx="1233825" cy="1186575"/>
          </a:xfrm>
        </p:grpSpPr>
        <p:sp>
          <p:nvSpPr>
            <p:cNvPr id="1483" name="Google Shape;1483;p50"/>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0"/>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CUSTOM_39">
    <p:spTree>
      <p:nvGrpSpPr>
        <p:cNvPr id="1" name="Shape 1489"/>
        <p:cNvGrpSpPr/>
        <p:nvPr/>
      </p:nvGrpSpPr>
      <p:grpSpPr>
        <a:xfrm>
          <a:off x="0" y="0"/>
          <a:ext cx="0" cy="0"/>
          <a:chOff x="0" y="0"/>
          <a:chExt cx="0" cy="0"/>
        </a:xfrm>
      </p:grpSpPr>
      <p:grpSp>
        <p:nvGrpSpPr>
          <p:cNvPr id="1490" name="Google Shape;1490;p51"/>
          <p:cNvGrpSpPr/>
          <p:nvPr/>
        </p:nvGrpSpPr>
        <p:grpSpPr>
          <a:xfrm flipH="1">
            <a:off x="-1700" y="329"/>
            <a:ext cx="9147400" cy="5142843"/>
            <a:chOff x="238125" y="854700"/>
            <a:chExt cx="7142500" cy="4015650"/>
          </a:xfrm>
        </p:grpSpPr>
        <p:sp>
          <p:nvSpPr>
            <p:cNvPr id="1491" name="Google Shape;1491;p51"/>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1"/>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1"/>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1"/>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1"/>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1"/>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1"/>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1"/>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1"/>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1"/>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1"/>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1"/>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1"/>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1"/>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1"/>
          <p:cNvGrpSpPr/>
          <p:nvPr/>
        </p:nvGrpSpPr>
        <p:grpSpPr>
          <a:xfrm>
            <a:off x="262" y="2729663"/>
            <a:ext cx="2995174" cy="2414033"/>
            <a:chOff x="6562292" y="3785209"/>
            <a:chExt cx="1875030" cy="1511226"/>
          </a:xfrm>
        </p:grpSpPr>
        <p:grpSp>
          <p:nvGrpSpPr>
            <p:cNvPr id="1514" name="Google Shape;1514;p51"/>
            <p:cNvGrpSpPr/>
            <p:nvPr/>
          </p:nvGrpSpPr>
          <p:grpSpPr>
            <a:xfrm>
              <a:off x="7717466" y="3785209"/>
              <a:ext cx="719856" cy="680112"/>
              <a:chOff x="7717200" y="3905550"/>
              <a:chExt cx="592377" cy="559671"/>
            </a:xfrm>
          </p:grpSpPr>
          <p:sp>
            <p:nvSpPr>
              <p:cNvPr id="1515" name="Google Shape;1515;p51"/>
              <p:cNvSpPr/>
              <p:nvPr/>
            </p:nvSpPr>
            <p:spPr>
              <a:xfrm>
                <a:off x="7724869" y="3917054"/>
                <a:ext cx="581268" cy="532152"/>
              </a:xfrm>
              <a:custGeom>
                <a:avLst/>
                <a:gdLst/>
                <a:ahLst/>
                <a:cxnLst/>
                <a:rect l="l" t="t" r="r" b="b"/>
                <a:pathLst>
                  <a:path w="10308" h="9437" extrusionOk="0">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1"/>
              <p:cNvSpPr/>
              <p:nvPr/>
            </p:nvSpPr>
            <p:spPr>
              <a:xfrm>
                <a:off x="7717200" y="3905550"/>
                <a:ext cx="592377" cy="559671"/>
              </a:xfrm>
              <a:custGeom>
                <a:avLst/>
                <a:gdLst/>
                <a:ahLst/>
                <a:cxnLst/>
                <a:rect l="l" t="t" r="r" b="b"/>
                <a:pathLst>
                  <a:path w="10505" h="9925" extrusionOk="0">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51"/>
            <p:cNvSpPr/>
            <p:nvPr/>
          </p:nvSpPr>
          <p:spPr>
            <a:xfrm>
              <a:off x="6562292" y="4354432"/>
              <a:ext cx="1368335" cy="942004"/>
            </a:xfrm>
            <a:custGeom>
              <a:avLst/>
              <a:gdLst/>
              <a:ahLst/>
              <a:cxnLst/>
              <a:rect l="l" t="t" r="r" b="b"/>
              <a:pathLst>
                <a:path w="16999" h="11703" extrusionOk="0">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0"/>
        <p:cNvGrpSpPr/>
        <p:nvPr/>
      </p:nvGrpSpPr>
      <p:grpSpPr>
        <a:xfrm>
          <a:off x="0" y="0"/>
          <a:ext cx="0" cy="0"/>
          <a:chOff x="0" y="0"/>
          <a:chExt cx="0" cy="0"/>
        </a:xfrm>
      </p:grpSpPr>
      <p:grpSp>
        <p:nvGrpSpPr>
          <p:cNvPr id="191" name="Google Shape;191;p7"/>
          <p:cNvGrpSpPr/>
          <p:nvPr/>
        </p:nvGrpSpPr>
        <p:grpSpPr>
          <a:xfrm>
            <a:off x="-1700" y="329"/>
            <a:ext cx="9147400" cy="5142843"/>
            <a:chOff x="238125" y="854700"/>
            <a:chExt cx="7142500" cy="4015650"/>
          </a:xfrm>
        </p:grpSpPr>
        <p:sp>
          <p:nvSpPr>
            <p:cNvPr id="192" name="Google Shape;192;p7"/>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7"/>
          <p:cNvSpPr txBox="1">
            <a:spLocks noGrp="1"/>
          </p:cNvSpPr>
          <p:nvPr>
            <p:ph type="subTitle" idx="1"/>
          </p:nvPr>
        </p:nvSpPr>
        <p:spPr>
          <a:xfrm>
            <a:off x="890100" y="1760244"/>
            <a:ext cx="7533900" cy="2777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Char char="○"/>
              <a:defRPr sz="2800">
                <a:solidFill>
                  <a:schemeClr val="dk2"/>
                </a:solidFill>
              </a:defRPr>
            </a:lvl2pPr>
            <a:lvl3pPr lvl="2" algn="ctr" rtl="0">
              <a:lnSpc>
                <a:spcPct val="100000"/>
              </a:lnSpc>
              <a:spcBef>
                <a:spcPts val="0"/>
              </a:spcBef>
              <a:spcAft>
                <a:spcPts val="0"/>
              </a:spcAft>
              <a:buClr>
                <a:schemeClr val="dk2"/>
              </a:buClr>
              <a:buSzPts val="2800"/>
              <a:buChar char="■"/>
              <a:defRPr sz="2800">
                <a:solidFill>
                  <a:schemeClr val="dk2"/>
                </a:solidFill>
              </a:defRPr>
            </a:lvl3pPr>
            <a:lvl4pPr lvl="3" algn="ctr" rtl="0">
              <a:lnSpc>
                <a:spcPct val="100000"/>
              </a:lnSpc>
              <a:spcBef>
                <a:spcPts val="0"/>
              </a:spcBef>
              <a:spcAft>
                <a:spcPts val="0"/>
              </a:spcAft>
              <a:buClr>
                <a:schemeClr val="dk2"/>
              </a:buClr>
              <a:buSzPts val="2800"/>
              <a:buChar char="●"/>
              <a:defRPr sz="2800">
                <a:solidFill>
                  <a:schemeClr val="dk2"/>
                </a:solidFill>
              </a:defRPr>
            </a:lvl4pPr>
            <a:lvl5pPr lvl="4" algn="ctr" rtl="0">
              <a:lnSpc>
                <a:spcPct val="100000"/>
              </a:lnSpc>
              <a:spcBef>
                <a:spcPts val="0"/>
              </a:spcBef>
              <a:spcAft>
                <a:spcPts val="0"/>
              </a:spcAft>
              <a:buClr>
                <a:schemeClr val="dk2"/>
              </a:buClr>
              <a:buSzPts val="2800"/>
              <a:buChar char="○"/>
              <a:defRPr sz="2800">
                <a:solidFill>
                  <a:schemeClr val="dk2"/>
                </a:solidFill>
              </a:defRPr>
            </a:lvl5pPr>
            <a:lvl6pPr lvl="5" algn="ctr" rtl="0">
              <a:lnSpc>
                <a:spcPct val="100000"/>
              </a:lnSpc>
              <a:spcBef>
                <a:spcPts val="0"/>
              </a:spcBef>
              <a:spcAft>
                <a:spcPts val="0"/>
              </a:spcAft>
              <a:buClr>
                <a:schemeClr val="dk2"/>
              </a:buClr>
              <a:buSzPts val="2800"/>
              <a:buChar char="■"/>
              <a:defRPr sz="2800">
                <a:solidFill>
                  <a:schemeClr val="dk2"/>
                </a:solidFill>
              </a:defRPr>
            </a:lvl6pPr>
            <a:lvl7pPr lvl="6" algn="ctr" rtl="0">
              <a:lnSpc>
                <a:spcPct val="100000"/>
              </a:lnSpc>
              <a:spcBef>
                <a:spcPts val="0"/>
              </a:spcBef>
              <a:spcAft>
                <a:spcPts val="0"/>
              </a:spcAft>
              <a:buClr>
                <a:schemeClr val="dk2"/>
              </a:buClr>
              <a:buSzPts val="2800"/>
              <a:buChar char="●"/>
              <a:defRPr sz="2800">
                <a:solidFill>
                  <a:schemeClr val="dk2"/>
                </a:solidFill>
              </a:defRPr>
            </a:lvl7pPr>
            <a:lvl8pPr lvl="7" algn="ctr" rtl="0">
              <a:lnSpc>
                <a:spcPct val="100000"/>
              </a:lnSpc>
              <a:spcBef>
                <a:spcPts val="0"/>
              </a:spcBef>
              <a:spcAft>
                <a:spcPts val="0"/>
              </a:spcAft>
              <a:buClr>
                <a:schemeClr val="dk2"/>
              </a:buClr>
              <a:buSzPts val="2800"/>
              <a:buChar char="○"/>
              <a:defRPr sz="2800">
                <a:solidFill>
                  <a:schemeClr val="dk2"/>
                </a:solidFill>
              </a:defRPr>
            </a:lvl8pPr>
            <a:lvl9pPr lvl="8" algn="ctr" rtl="0">
              <a:lnSpc>
                <a:spcPct val="100000"/>
              </a:lnSpc>
              <a:spcBef>
                <a:spcPts val="0"/>
              </a:spcBef>
              <a:spcAft>
                <a:spcPts val="0"/>
              </a:spcAft>
              <a:buClr>
                <a:schemeClr val="dk2"/>
              </a:buClr>
              <a:buSzPts val="2800"/>
              <a:buChar char="■"/>
              <a:defRPr sz="2800">
                <a:solidFill>
                  <a:schemeClr val="dk2"/>
                </a:solidFill>
              </a:defRPr>
            </a:lvl9pPr>
          </a:lstStyle>
          <a:p>
            <a:endParaRPr/>
          </a:p>
        </p:txBody>
      </p:sp>
      <p:sp>
        <p:nvSpPr>
          <p:cNvPr id="212" name="Google Shape;212;p7"/>
          <p:cNvSpPr txBox="1">
            <a:spLocks noGrp="1"/>
          </p:cNvSpPr>
          <p:nvPr>
            <p:ph type="title"/>
          </p:nvPr>
        </p:nvSpPr>
        <p:spPr>
          <a:xfrm>
            <a:off x="4572000" y="540000"/>
            <a:ext cx="3852000" cy="10371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3"/>
        <p:cNvGrpSpPr/>
        <p:nvPr/>
      </p:nvGrpSpPr>
      <p:grpSpPr>
        <a:xfrm>
          <a:off x="0" y="0"/>
          <a:ext cx="0" cy="0"/>
          <a:chOff x="0" y="0"/>
          <a:chExt cx="0" cy="0"/>
        </a:xfrm>
      </p:grpSpPr>
      <p:grpSp>
        <p:nvGrpSpPr>
          <p:cNvPr id="214" name="Google Shape;214;p8"/>
          <p:cNvGrpSpPr/>
          <p:nvPr/>
        </p:nvGrpSpPr>
        <p:grpSpPr>
          <a:xfrm>
            <a:off x="-1700" y="329"/>
            <a:ext cx="9147400" cy="5142843"/>
            <a:chOff x="238125" y="854700"/>
            <a:chExt cx="7142500" cy="4015650"/>
          </a:xfrm>
        </p:grpSpPr>
        <p:sp>
          <p:nvSpPr>
            <p:cNvPr id="215" name="Google Shape;215;p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4" name="Google Shape;234;p8"/>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235" name="Google Shape;235;p8"/>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txBox="1">
            <a:spLocks noGrp="1"/>
          </p:cNvSpPr>
          <p:nvPr>
            <p:ph type="title"/>
          </p:nvPr>
        </p:nvSpPr>
        <p:spPr>
          <a:xfrm>
            <a:off x="720000" y="1560650"/>
            <a:ext cx="3519300" cy="1679700"/>
          </a:xfrm>
          <a:prstGeom prst="rect">
            <a:avLst/>
          </a:prstGeom>
        </p:spPr>
        <p:txBody>
          <a:bodyPr spcFirstLastPara="1" wrap="square" lIns="0" tIns="0" rIns="0" bIns="0" anchor="t" anchorCtr="0">
            <a:noAutofit/>
          </a:bodyPr>
          <a:lstStyle>
            <a:lvl1pPr lvl="0" rtl="0">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37" name="Google Shape;237;p8"/>
          <p:cNvSpPr txBox="1">
            <a:spLocks noGrp="1"/>
          </p:cNvSpPr>
          <p:nvPr>
            <p:ph type="subTitle" idx="1"/>
          </p:nvPr>
        </p:nvSpPr>
        <p:spPr>
          <a:xfrm rot="684086">
            <a:off x="5771626" y="1941489"/>
            <a:ext cx="1878775" cy="1549123"/>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9"/>
        <p:cNvGrpSpPr/>
        <p:nvPr/>
      </p:nvGrpSpPr>
      <p:grpSpPr>
        <a:xfrm>
          <a:off x="0" y="0"/>
          <a:ext cx="0" cy="0"/>
          <a:chOff x="0" y="0"/>
          <a:chExt cx="0" cy="0"/>
        </a:xfrm>
      </p:grpSpPr>
      <p:sp>
        <p:nvSpPr>
          <p:cNvPr id="290" name="Google Shape;29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1">
    <p:spTree>
      <p:nvGrpSpPr>
        <p:cNvPr id="1" name="Shape 342"/>
        <p:cNvGrpSpPr/>
        <p:nvPr/>
      </p:nvGrpSpPr>
      <p:grpSpPr>
        <a:xfrm>
          <a:off x="0" y="0"/>
          <a:ext cx="0" cy="0"/>
          <a:chOff x="0" y="0"/>
          <a:chExt cx="0" cy="0"/>
        </a:xfrm>
      </p:grpSpPr>
      <p:grpSp>
        <p:nvGrpSpPr>
          <p:cNvPr id="343" name="Google Shape;343;p14"/>
          <p:cNvGrpSpPr/>
          <p:nvPr/>
        </p:nvGrpSpPr>
        <p:grpSpPr>
          <a:xfrm>
            <a:off x="-1700" y="329"/>
            <a:ext cx="9147400" cy="5142843"/>
            <a:chOff x="238125" y="854700"/>
            <a:chExt cx="7142500" cy="4015650"/>
          </a:xfrm>
        </p:grpSpPr>
        <p:sp>
          <p:nvSpPr>
            <p:cNvPr id="344" name="Google Shape;344;p1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4"/>
          <p:cNvSpPr txBox="1">
            <a:spLocks noGrp="1"/>
          </p:cNvSpPr>
          <p:nvPr>
            <p:ph type="ctrTitle"/>
          </p:nvPr>
        </p:nvSpPr>
        <p:spPr>
          <a:xfrm>
            <a:off x="5908324" y="1290427"/>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67" name="Google Shape;367;p14"/>
          <p:cNvSpPr txBox="1">
            <a:spLocks noGrp="1"/>
          </p:cNvSpPr>
          <p:nvPr>
            <p:ph type="subTitle" idx="1"/>
          </p:nvPr>
        </p:nvSpPr>
        <p:spPr>
          <a:xfrm>
            <a:off x="5908324" y="1573018"/>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68" name="Google Shape;368;p14"/>
          <p:cNvSpPr txBox="1">
            <a:spLocks noGrp="1"/>
          </p:cNvSpPr>
          <p:nvPr>
            <p:ph type="title" idx="2" hasCustomPrompt="1"/>
          </p:nvPr>
        </p:nvSpPr>
        <p:spPr>
          <a:xfrm>
            <a:off x="4903953" y="1280000"/>
            <a:ext cx="814500" cy="577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69" name="Google Shape;369;p14"/>
          <p:cNvSpPr txBox="1">
            <a:spLocks noGrp="1"/>
          </p:cNvSpPr>
          <p:nvPr>
            <p:ph type="subTitle" idx="3"/>
          </p:nvPr>
        </p:nvSpPr>
        <p:spPr>
          <a:xfrm>
            <a:off x="5908324" y="3563486"/>
            <a:ext cx="2451300" cy="577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0" name="Google Shape;370;p14"/>
          <p:cNvSpPr txBox="1">
            <a:spLocks noGrp="1"/>
          </p:cNvSpPr>
          <p:nvPr>
            <p:ph type="title" idx="4" hasCustomPrompt="1"/>
          </p:nvPr>
        </p:nvSpPr>
        <p:spPr>
          <a:xfrm>
            <a:off x="4903953" y="3277304"/>
            <a:ext cx="814500" cy="577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71" name="Google Shape;371;p14"/>
          <p:cNvSpPr txBox="1">
            <a:spLocks noGrp="1"/>
          </p:cNvSpPr>
          <p:nvPr>
            <p:ph type="subTitle" idx="5"/>
          </p:nvPr>
        </p:nvSpPr>
        <p:spPr>
          <a:xfrm>
            <a:off x="5908324" y="2589180"/>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2" name="Google Shape;372;p14"/>
          <p:cNvSpPr txBox="1">
            <a:spLocks noGrp="1"/>
          </p:cNvSpPr>
          <p:nvPr>
            <p:ph type="title" idx="6" hasCustomPrompt="1"/>
          </p:nvPr>
        </p:nvSpPr>
        <p:spPr>
          <a:xfrm>
            <a:off x="4903953" y="2306644"/>
            <a:ext cx="814500" cy="577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73" name="Google Shape;373;p14"/>
          <p:cNvSpPr txBox="1">
            <a:spLocks noGrp="1"/>
          </p:cNvSpPr>
          <p:nvPr>
            <p:ph type="ctrTitle" idx="7"/>
          </p:nvPr>
        </p:nvSpPr>
        <p:spPr>
          <a:xfrm>
            <a:off x="5908324" y="2311104"/>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74" name="Google Shape;374;p14"/>
          <p:cNvSpPr txBox="1">
            <a:spLocks noGrp="1"/>
          </p:cNvSpPr>
          <p:nvPr>
            <p:ph type="ctrTitle" idx="8"/>
          </p:nvPr>
        </p:nvSpPr>
        <p:spPr>
          <a:xfrm>
            <a:off x="5908324" y="3282994"/>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75" name="Google Shape;375;p14"/>
          <p:cNvSpPr txBox="1">
            <a:spLocks noGrp="1"/>
          </p:cNvSpPr>
          <p:nvPr>
            <p:ph type="ctrTitle" idx="9"/>
          </p:nvPr>
        </p:nvSpPr>
        <p:spPr>
          <a:xfrm>
            <a:off x="1912664" y="1297314"/>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76" name="Google Shape;376;p14"/>
          <p:cNvSpPr txBox="1">
            <a:spLocks noGrp="1"/>
          </p:cNvSpPr>
          <p:nvPr>
            <p:ph type="subTitle" idx="13"/>
          </p:nvPr>
        </p:nvSpPr>
        <p:spPr>
          <a:xfrm>
            <a:off x="1912664" y="1573018"/>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7" name="Google Shape;377;p14"/>
          <p:cNvSpPr txBox="1">
            <a:spLocks noGrp="1"/>
          </p:cNvSpPr>
          <p:nvPr>
            <p:ph type="title" idx="14" hasCustomPrompt="1"/>
          </p:nvPr>
        </p:nvSpPr>
        <p:spPr>
          <a:xfrm>
            <a:off x="784376" y="1286887"/>
            <a:ext cx="814500" cy="577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78" name="Google Shape;378;p14"/>
          <p:cNvSpPr txBox="1">
            <a:spLocks noGrp="1"/>
          </p:cNvSpPr>
          <p:nvPr>
            <p:ph type="subTitle" idx="15"/>
          </p:nvPr>
        </p:nvSpPr>
        <p:spPr>
          <a:xfrm>
            <a:off x="1912664" y="3563486"/>
            <a:ext cx="2451300" cy="577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9" name="Google Shape;379;p14"/>
          <p:cNvSpPr txBox="1">
            <a:spLocks noGrp="1"/>
          </p:cNvSpPr>
          <p:nvPr>
            <p:ph type="title" idx="16" hasCustomPrompt="1"/>
          </p:nvPr>
        </p:nvSpPr>
        <p:spPr>
          <a:xfrm>
            <a:off x="784376" y="3284192"/>
            <a:ext cx="814500" cy="577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80" name="Google Shape;380;p14"/>
          <p:cNvSpPr txBox="1">
            <a:spLocks noGrp="1"/>
          </p:cNvSpPr>
          <p:nvPr>
            <p:ph type="subTitle" idx="17"/>
          </p:nvPr>
        </p:nvSpPr>
        <p:spPr>
          <a:xfrm>
            <a:off x="1912664" y="2596068"/>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81" name="Google Shape;381;p14"/>
          <p:cNvSpPr txBox="1">
            <a:spLocks noGrp="1"/>
          </p:cNvSpPr>
          <p:nvPr>
            <p:ph type="title" idx="18" hasCustomPrompt="1"/>
          </p:nvPr>
        </p:nvSpPr>
        <p:spPr>
          <a:xfrm>
            <a:off x="784376" y="2313531"/>
            <a:ext cx="814500" cy="577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82" name="Google Shape;382;p14"/>
          <p:cNvSpPr txBox="1">
            <a:spLocks noGrp="1"/>
          </p:cNvSpPr>
          <p:nvPr>
            <p:ph type="ctrTitle" idx="19"/>
          </p:nvPr>
        </p:nvSpPr>
        <p:spPr>
          <a:xfrm>
            <a:off x="1912664" y="2304052"/>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83" name="Google Shape;383;p14"/>
          <p:cNvSpPr txBox="1">
            <a:spLocks noGrp="1"/>
          </p:cNvSpPr>
          <p:nvPr>
            <p:ph type="ctrTitle" idx="20"/>
          </p:nvPr>
        </p:nvSpPr>
        <p:spPr>
          <a:xfrm>
            <a:off x="1912664" y="3289882"/>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84" name="Google Shape;384;p14"/>
          <p:cNvSpPr txBox="1">
            <a:spLocks noGrp="1"/>
          </p:cNvSpPr>
          <p:nvPr>
            <p:ph type="title" idx="21"/>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385"/>
        <p:cNvGrpSpPr/>
        <p:nvPr/>
      </p:nvGrpSpPr>
      <p:grpSpPr>
        <a:xfrm>
          <a:off x="0" y="0"/>
          <a:ext cx="0" cy="0"/>
          <a:chOff x="0" y="0"/>
          <a:chExt cx="0" cy="0"/>
        </a:xfrm>
      </p:grpSpPr>
      <p:grpSp>
        <p:nvGrpSpPr>
          <p:cNvPr id="386" name="Google Shape;386;p15"/>
          <p:cNvGrpSpPr/>
          <p:nvPr/>
        </p:nvGrpSpPr>
        <p:grpSpPr>
          <a:xfrm flipH="1">
            <a:off x="-1700" y="329"/>
            <a:ext cx="9147400" cy="5142843"/>
            <a:chOff x="238125" y="854700"/>
            <a:chExt cx="7142500" cy="4015650"/>
          </a:xfrm>
        </p:grpSpPr>
        <p:sp>
          <p:nvSpPr>
            <p:cNvPr id="387" name="Google Shape;387;p15"/>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15"/>
          <p:cNvSpPr txBox="1">
            <a:spLocks noGrp="1"/>
          </p:cNvSpPr>
          <p:nvPr>
            <p:ph type="subTitle" idx="1"/>
          </p:nvPr>
        </p:nvSpPr>
        <p:spPr>
          <a:xfrm>
            <a:off x="2059950" y="2514140"/>
            <a:ext cx="4327200" cy="1073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0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2100"/>
              <a:buNone/>
              <a:defRPr sz="2100">
                <a:solidFill>
                  <a:schemeClr val="dk2"/>
                </a:solidFill>
              </a:defRPr>
            </a:lvl2pPr>
            <a:lvl3pPr lvl="2" algn="r" rtl="0">
              <a:lnSpc>
                <a:spcPct val="100000"/>
              </a:lnSpc>
              <a:spcBef>
                <a:spcPts val="0"/>
              </a:spcBef>
              <a:spcAft>
                <a:spcPts val="0"/>
              </a:spcAft>
              <a:buClr>
                <a:schemeClr val="dk2"/>
              </a:buClr>
              <a:buSzPts val="2100"/>
              <a:buNone/>
              <a:defRPr sz="2100">
                <a:solidFill>
                  <a:schemeClr val="dk2"/>
                </a:solidFill>
              </a:defRPr>
            </a:lvl3pPr>
            <a:lvl4pPr lvl="3" algn="r" rtl="0">
              <a:lnSpc>
                <a:spcPct val="100000"/>
              </a:lnSpc>
              <a:spcBef>
                <a:spcPts val="0"/>
              </a:spcBef>
              <a:spcAft>
                <a:spcPts val="0"/>
              </a:spcAft>
              <a:buClr>
                <a:schemeClr val="dk2"/>
              </a:buClr>
              <a:buSzPts val="2100"/>
              <a:buNone/>
              <a:defRPr sz="2100">
                <a:solidFill>
                  <a:schemeClr val="dk2"/>
                </a:solidFill>
              </a:defRPr>
            </a:lvl4pPr>
            <a:lvl5pPr lvl="4" algn="r" rtl="0">
              <a:lnSpc>
                <a:spcPct val="100000"/>
              </a:lnSpc>
              <a:spcBef>
                <a:spcPts val="0"/>
              </a:spcBef>
              <a:spcAft>
                <a:spcPts val="0"/>
              </a:spcAft>
              <a:buClr>
                <a:schemeClr val="dk2"/>
              </a:buClr>
              <a:buSzPts val="2100"/>
              <a:buNone/>
              <a:defRPr sz="2100">
                <a:solidFill>
                  <a:schemeClr val="dk2"/>
                </a:solidFill>
              </a:defRPr>
            </a:lvl5pPr>
            <a:lvl6pPr lvl="5" algn="r" rtl="0">
              <a:lnSpc>
                <a:spcPct val="100000"/>
              </a:lnSpc>
              <a:spcBef>
                <a:spcPts val="0"/>
              </a:spcBef>
              <a:spcAft>
                <a:spcPts val="0"/>
              </a:spcAft>
              <a:buClr>
                <a:schemeClr val="dk2"/>
              </a:buClr>
              <a:buSzPts val="2100"/>
              <a:buNone/>
              <a:defRPr sz="2100">
                <a:solidFill>
                  <a:schemeClr val="dk2"/>
                </a:solidFill>
              </a:defRPr>
            </a:lvl6pPr>
            <a:lvl7pPr lvl="6" algn="r" rtl="0">
              <a:lnSpc>
                <a:spcPct val="100000"/>
              </a:lnSpc>
              <a:spcBef>
                <a:spcPts val="0"/>
              </a:spcBef>
              <a:spcAft>
                <a:spcPts val="0"/>
              </a:spcAft>
              <a:buClr>
                <a:schemeClr val="dk2"/>
              </a:buClr>
              <a:buSzPts val="2100"/>
              <a:buNone/>
              <a:defRPr sz="2100">
                <a:solidFill>
                  <a:schemeClr val="dk2"/>
                </a:solidFill>
              </a:defRPr>
            </a:lvl7pPr>
            <a:lvl8pPr lvl="7" algn="r" rtl="0">
              <a:lnSpc>
                <a:spcPct val="100000"/>
              </a:lnSpc>
              <a:spcBef>
                <a:spcPts val="0"/>
              </a:spcBef>
              <a:spcAft>
                <a:spcPts val="0"/>
              </a:spcAft>
              <a:buClr>
                <a:schemeClr val="dk2"/>
              </a:buClr>
              <a:buSzPts val="2100"/>
              <a:buNone/>
              <a:defRPr sz="2100">
                <a:solidFill>
                  <a:schemeClr val="dk2"/>
                </a:solidFill>
              </a:defRPr>
            </a:lvl8pPr>
            <a:lvl9pPr lvl="8" algn="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410" name="Google Shape;410;p15"/>
          <p:cNvSpPr txBox="1">
            <a:spLocks noGrp="1"/>
          </p:cNvSpPr>
          <p:nvPr>
            <p:ph type="title"/>
          </p:nvPr>
        </p:nvSpPr>
        <p:spPr>
          <a:xfrm>
            <a:off x="1080450" y="1555960"/>
            <a:ext cx="5306700" cy="896700"/>
          </a:xfrm>
          <a:prstGeom prst="rect">
            <a:avLst/>
          </a:prstGeom>
        </p:spPr>
        <p:txBody>
          <a:bodyPr spcFirstLastPara="1" wrap="square" lIns="0" tIns="0" rIns="0" bIns="0" anchor="t" anchorCtr="0">
            <a:noAutofit/>
          </a:bodyPr>
          <a:lstStyle>
            <a:lvl1pPr lvl="0" algn="r" rtl="0">
              <a:spcBef>
                <a:spcPts val="0"/>
              </a:spcBef>
              <a:spcAft>
                <a:spcPts val="0"/>
              </a:spcAft>
              <a:buSzPts val="4200"/>
              <a:buNone/>
              <a:defRPr sz="6000"/>
            </a:lvl1pPr>
            <a:lvl2pPr lvl="1" algn="r" rtl="0">
              <a:lnSpc>
                <a:spcPct val="100000"/>
              </a:lnSpc>
              <a:spcBef>
                <a:spcPts val="0"/>
              </a:spcBef>
              <a:spcAft>
                <a:spcPts val="0"/>
              </a:spcAft>
              <a:buSzPts val="4200"/>
              <a:buNone/>
              <a:defRPr sz="4200"/>
            </a:lvl2pPr>
            <a:lvl3pPr lvl="2" algn="r" rtl="0">
              <a:lnSpc>
                <a:spcPct val="100000"/>
              </a:lnSpc>
              <a:spcBef>
                <a:spcPts val="0"/>
              </a:spcBef>
              <a:spcAft>
                <a:spcPts val="0"/>
              </a:spcAft>
              <a:buSzPts val="4200"/>
              <a:buNone/>
              <a:defRPr sz="4200"/>
            </a:lvl3pPr>
            <a:lvl4pPr lvl="3" algn="r" rtl="0">
              <a:lnSpc>
                <a:spcPct val="100000"/>
              </a:lnSpc>
              <a:spcBef>
                <a:spcPts val="0"/>
              </a:spcBef>
              <a:spcAft>
                <a:spcPts val="0"/>
              </a:spcAft>
              <a:buSzPts val="4200"/>
              <a:buNone/>
              <a:defRPr sz="4200"/>
            </a:lvl4pPr>
            <a:lvl5pPr lvl="4" algn="r" rtl="0">
              <a:lnSpc>
                <a:spcPct val="100000"/>
              </a:lnSpc>
              <a:spcBef>
                <a:spcPts val="0"/>
              </a:spcBef>
              <a:spcAft>
                <a:spcPts val="0"/>
              </a:spcAft>
              <a:buSzPts val="4200"/>
              <a:buNone/>
              <a:defRPr sz="4200"/>
            </a:lvl5pPr>
            <a:lvl6pPr lvl="5" algn="r" rtl="0">
              <a:lnSpc>
                <a:spcPct val="100000"/>
              </a:lnSpc>
              <a:spcBef>
                <a:spcPts val="0"/>
              </a:spcBef>
              <a:spcAft>
                <a:spcPts val="0"/>
              </a:spcAft>
              <a:buSzPts val="4200"/>
              <a:buNone/>
              <a:defRPr sz="4200"/>
            </a:lvl6pPr>
            <a:lvl7pPr lvl="6" algn="r" rtl="0">
              <a:lnSpc>
                <a:spcPct val="100000"/>
              </a:lnSpc>
              <a:spcBef>
                <a:spcPts val="0"/>
              </a:spcBef>
              <a:spcAft>
                <a:spcPts val="0"/>
              </a:spcAft>
              <a:buSzPts val="4200"/>
              <a:buNone/>
              <a:defRPr sz="4200"/>
            </a:lvl7pPr>
            <a:lvl8pPr lvl="7" algn="r" rtl="0">
              <a:lnSpc>
                <a:spcPct val="100000"/>
              </a:lnSpc>
              <a:spcBef>
                <a:spcPts val="0"/>
              </a:spcBef>
              <a:spcAft>
                <a:spcPts val="0"/>
              </a:spcAft>
              <a:buSzPts val="4200"/>
              <a:buNone/>
              <a:defRPr sz="4200"/>
            </a:lvl8pPr>
            <a:lvl9pPr lvl="8" algn="r" rtl="0">
              <a:lnSpc>
                <a:spcPct val="100000"/>
              </a:lnSpc>
              <a:spcBef>
                <a:spcPts val="0"/>
              </a:spcBef>
              <a:spcAft>
                <a:spcPts val="0"/>
              </a:spcAft>
              <a:buSzPts val="4200"/>
              <a:buNone/>
              <a:defRPr sz="4200"/>
            </a:lvl9pPr>
          </a:lstStyle>
          <a:p>
            <a:endParaRPr/>
          </a:p>
        </p:txBody>
      </p:sp>
      <p:sp>
        <p:nvSpPr>
          <p:cNvPr id="411" name="Google Shape;411;p15"/>
          <p:cNvSpPr txBox="1">
            <a:spLocks noGrp="1"/>
          </p:cNvSpPr>
          <p:nvPr>
            <p:ph type="title" idx="2" hasCustomPrompt="1"/>
          </p:nvPr>
        </p:nvSpPr>
        <p:spPr>
          <a:xfrm>
            <a:off x="6853050" y="2092943"/>
            <a:ext cx="1456500" cy="81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6000"/>
              <a:buNone/>
              <a:defRPr sz="60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r>
              <a:t>xx%</a:t>
            </a:r>
          </a:p>
        </p:txBody>
      </p:sp>
      <p:grpSp>
        <p:nvGrpSpPr>
          <p:cNvPr id="412" name="Google Shape;412;p15"/>
          <p:cNvGrpSpPr/>
          <p:nvPr/>
        </p:nvGrpSpPr>
        <p:grpSpPr>
          <a:xfrm rot="-5072894" flipH="1">
            <a:off x="-1007770" y="1789630"/>
            <a:ext cx="3474349" cy="888902"/>
            <a:chOff x="3809875" y="1963175"/>
            <a:chExt cx="1923600" cy="492150"/>
          </a:xfrm>
        </p:grpSpPr>
        <p:sp>
          <p:nvSpPr>
            <p:cNvPr id="413" name="Google Shape;413;p15"/>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15"/>
          <p:cNvGrpSpPr/>
          <p:nvPr/>
        </p:nvGrpSpPr>
        <p:grpSpPr>
          <a:xfrm rot="-375097">
            <a:off x="7330557" y="3418618"/>
            <a:ext cx="711742" cy="793298"/>
            <a:chOff x="6554696" y="509501"/>
            <a:chExt cx="711709" cy="793261"/>
          </a:xfrm>
        </p:grpSpPr>
        <p:sp>
          <p:nvSpPr>
            <p:cNvPr id="425" name="Google Shape;425;p15"/>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510"/>
        <p:cNvGrpSpPr/>
        <p:nvPr/>
      </p:nvGrpSpPr>
      <p:grpSpPr>
        <a:xfrm>
          <a:off x="0" y="0"/>
          <a:ext cx="0" cy="0"/>
          <a:chOff x="0" y="0"/>
          <a:chExt cx="0" cy="0"/>
        </a:xfrm>
      </p:grpSpPr>
      <p:grpSp>
        <p:nvGrpSpPr>
          <p:cNvPr id="511" name="Google Shape;511;p19"/>
          <p:cNvGrpSpPr/>
          <p:nvPr/>
        </p:nvGrpSpPr>
        <p:grpSpPr>
          <a:xfrm flipH="1">
            <a:off x="-1700" y="329"/>
            <a:ext cx="9147400" cy="5142843"/>
            <a:chOff x="238125" y="854700"/>
            <a:chExt cx="7142500" cy="4015650"/>
          </a:xfrm>
        </p:grpSpPr>
        <p:sp>
          <p:nvSpPr>
            <p:cNvPr id="512" name="Google Shape;512;p1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19"/>
          <p:cNvSpPr txBox="1">
            <a:spLocks noGrp="1"/>
          </p:cNvSpPr>
          <p:nvPr>
            <p:ph type="subTitle" idx="1"/>
          </p:nvPr>
        </p:nvSpPr>
        <p:spPr>
          <a:xfrm>
            <a:off x="906900" y="2987325"/>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5" name="Google Shape;535;p19"/>
          <p:cNvSpPr txBox="1">
            <a:spLocks noGrp="1"/>
          </p:cNvSpPr>
          <p:nvPr>
            <p:ph type="subTitle" idx="2"/>
          </p:nvPr>
        </p:nvSpPr>
        <p:spPr>
          <a:xfrm>
            <a:off x="906900" y="1279771"/>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6" name="Google Shape;536;p19"/>
          <p:cNvSpPr txBox="1">
            <a:spLocks noGrp="1"/>
          </p:cNvSpPr>
          <p:nvPr>
            <p:ph type="subTitle" idx="3"/>
          </p:nvPr>
        </p:nvSpPr>
        <p:spPr>
          <a:xfrm>
            <a:off x="906900" y="1743949"/>
            <a:ext cx="2506200" cy="8553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7" name="Google Shape;537;p19"/>
          <p:cNvSpPr txBox="1">
            <a:spLocks noGrp="1"/>
          </p:cNvSpPr>
          <p:nvPr>
            <p:ph type="subTitle" idx="4"/>
          </p:nvPr>
        </p:nvSpPr>
        <p:spPr>
          <a:xfrm>
            <a:off x="906900" y="3464338"/>
            <a:ext cx="2506200" cy="8553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8" name="Google Shape;538;p19"/>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
  <p:cSld name="CUSTOM_7">
    <p:spTree>
      <p:nvGrpSpPr>
        <p:cNvPr id="1" name="Shape 539"/>
        <p:cNvGrpSpPr/>
        <p:nvPr/>
      </p:nvGrpSpPr>
      <p:grpSpPr>
        <a:xfrm>
          <a:off x="0" y="0"/>
          <a:ext cx="0" cy="0"/>
          <a:chOff x="0" y="0"/>
          <a:chExt cx="0" cy="0"/>
        </a:xfrm>
      </p:grpSpPr>
      <p:grpSp>
        <p:nvGrpSpPr>
          <p:cNvPr id="540" name="Google Shape;540;p20"/>
          <p:cNvGrpSpPr/>
          <p:nvPr/>
        </p:nvGrpSpPr>
        <p:grpSpPr>
          <a:xfrm>
            <a:off x="-1700" y="329"/>
            <a:ext cx="9147400" cy="5142843"/>
            <a:chOff x="238125" y="854700"/>
            <a:chExt cx="7142500" cy="4015650"/>
          </a:xfrm>
        </p:grpSpPr>
        <p:sp>
          <p:nvSpPr>
            <p:cNvPr id="541" name="Google Shape;541;p2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20"/>
          <p:cNvSpPr txBox="1">
            <a:spLocks noGrp="1"/>
          </p:cNvSpPr>
          <p:nvPr>
            <p:ph type="ctrTitle"/>
          </p:nvPr>
        </p:nvSpPr>
        <p:spPr>
          <a:xfrm>
            <a:off x="5272950" y="163377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64" name="Google Shape;564;p20"/>
          <p:cNvSpPr txBox="1">
            <a:spLocks noGrp="1"/>
          </p:cNvSpPr>
          <p:nvPr>
            <p:ph type="subTitle" idx="1"/>
          </p:nvPr>
        </p:nvSpPr>
        <p:spPr>
          <a:xfrm>
            <a:off x="5272950" y="1919436"/>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65" name="Google Shape;565;p20"/>
          <p:cNvSpPr txBox="1">
            <a:spLocks noGrp="1"/>
          </p:cNvSpPr>
          <p:nvPr>
            <p:ph type="subTitle" idx="2"/>
          </p:nvPr>
        </p:nvSpPr>
        <p:spPr>
          <a:xfrm>
            <a:off x="5272950" y="3770738"/>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66" name="Google Shape;566;p20"/>
          <p:cNvSpPr txBox="1">
            <a:spLocks noGrp="1"/>
          </p:cNvSpPr>
          <p:nvPr>
            <p:ph type="ctrTitle" idx="3"/>
          </p:nvPr>
        </p:nvSpPr>
        <p:spPr>
          <a:xfrm>
            <a:off x="5272950" y="348569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67" name="Google Shape;567;p20"/>
          <p:cNvSpPr txBox="1">
            <a:spLocks noGrp="1"/>
          </p:cNvSpPr>
          <p:nvPr>
            <p:ph type="ctrTitle" idx="4"/>
          </p:nvPr>
        </p:nvSpPr>
        <p:spPr>
          <a:xfrm>
            <a:off x="1419750" y="163377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68" name="Google Shape;568;p20"/>
          <p:cNvSpPr txBox="1">
            <a:spLocks noGrp="1"/>
          </p:cNvSpPr>
          <p:nvPr>
            <p:ph type="subTitle" idx="5"/>
          </p:nvPr>
        </p:nvSpPr>
        <p:spPr>
          <a:xfrm>
            <a:off x="1419750" y="1919436"/>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69" name="Google Shape;569;p20"/>
          <p:cNvSpPr txBox="1">
            <a:spLocks noGrp="1"/>
          </p:cNvSpPr>
          <p:nvPr>
            <p:ph type="subTitle" idx="6"/>
          </p:nvPr>
        </p:nvSpPr>
        <p:spPr>
          <a:xfrm>
            <a:off x="1419750" y="3770738"/>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70" name="Google Shape;570;p20"/>
          <p:cNvSpPr txBox="1">
            <a:spLocks noGrp="1"/>
          </p:cNvSpPr>
          <p:nvPr>
            <p:ph type="ctrTitle" idx="7"/>
          </p:nvPr>
        </p:nvSpPr>
        <p:spPr>
          <a:xfrm>
            <a:off x="1419750" y="348569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71" name="Google Shape;571;p20"/>
          <p:cNvSpPr txBox="1">
            <a:spLocks noGrp="1"/>
          </p:cNvSpPr>
          <p:nvPr>
            <p:ph type="title" idx="8"/>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600" b="1">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
        <p:nvSpPr>
          <p:cNvPr id="7" name="Google Shape;7;p1"/>
          <p:cNvSpPr txBox="1">
            <a:spLocks noGrp="1"/>
          </p:cNvSpPr>
          <p:nvPr>
            <p:ph type="title"/>
          </p:nvPr>
        </p:nvSpPr>
        <p:spPr>
          <a:xfrm>
            <a:off x="720000" y="540000"/>
            <a:ext cx="7704000" cy="57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Itim"/>
              <a:buNone/>
              <a:defRPr sz="3000" b="1">
                <a:solidFill>
                  <a:schemeClr val="dk1"/>
                </a:solidFill>
                <a:latin typeface="Itim"/>
                <a:ea typeface="Itim"/>
                <a:cs typeface="Itim"/>
                <a:sym typeface="Itim"/>
              </a:defRPr>
            </a:lvl1pPr>
            <a:lvl2pPr lvl="1"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2pPr>
            <a:lvl3pPr lvl="2"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3pPr>
            <a:lvl4pPr lvl="3"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4pPr>
            <a:lvl5pPr lvl="4"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5pPr>
            <a:lvl6pPr lvl="5"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6pPr>
            <a:lvl7pPr lvl="6"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7pPr>
            <a:lvl8pPr lvl="7"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8pPr>
            <a:lvl9pPr lvl="8"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9pPr>
          </a:lstStyle>
          <a:p>
            <a:endParaRPr/>
          </a:p>
        </p:txBody>
      </p:sp>
      <p:sp>
        <p:nvSpPr>
          <p:cNvPr id="8" name="Google Shape;8;p1"/>
          <p:cNvSpPr txBox="1">
            <a:spLocks noGrp="1"/>
          </p:cNvSpPr>
          <p:nvPr>
            <p:ph type="body" idx="1"/>
          </p:nvPr>
        </p:nvSpPr>
        <p:spPr>
          <a:xfrm>
            <a:off x="720000" y="1187100"/>
            <a:ext cx="77040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marL="914400" lvl="1"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marL="1371600" lvl="2"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marL="1828800" lvl="3"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marL="2286000" lvl="4"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marL="2743200" lvl="5"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marL="3200400" lvl="6"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marL="3657600" lvl="7"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marL="4114800" lvl="8" indent="-330200" rtl="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60" r:id="rId6"/>
    <p:sldLayoutId id="2147483661" r:id="rId7"/>
    <p:sldLayoutId id="2147483665" r:id="rId8"/>
    <p:sldLayoutId id="2147483666" r:id="rId9"/>
    <p:sldLayoutId id="2147483669" r:id="rId10"/>
    <p:sldLayoutId id="2147483670" r:id="rId11"/>
    <p:sldLayoutId id="2147483674" r:id="rId12"/>
    <p:sldLayoutId id="2147483676" r:id="rId13"/>
    <p:sldLayoutId id="2147483677" r:id="rId14"/>
    <p:sldLayoutId id="2147483679" r:id="rId15"/>
    <p:sldLayoutId id="2147483682" r:id="rId16"/>
    <p:sldLayoutId id="2147483690" r:id="rId17"/>
    <p:sldLayoutId id="2147483692" r:id="rId18"/>
    <p:sldLayoutId id="2147483693" r:id="rId19"/>
    <p:sldLayoutId id="2147483694" r:id="rId20"/>
    <p:sldLayoutId id="2147483695" r:id="rId21"/>
    <p:sldLayoutId id="2147483696" r:id="rId22"/>
    <p:sldLayoutId id="214748369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hyperlink" Target="https://aclanthology.org/2022.creativesumm-1.3.pdf" TargetMode="External"/><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hyperlink" Target="https://aclanthology.org/2023.ijcnlp-main.4.pdf" TargetMode="External"/><Relationship Id="rId2" Type="http://schemas.openxmlformats.org/officeDocument/2006/relationships/notesSlide" Target="../notesSlides/notesSlide56.xml"/><Relationship Id="rId16" Type="http://schemas.openxmlformats.org/officeDocument/2006/relationships/hyperlink" Target="https://arxiv.org/pdf/2004.05150.pdf" TargetMode="External"/><Relationship Id="rId1" Type="http://schemas.openxmlformats.org/officeDocument/2006/relationships/slideLayout" Target="../slideLayouts/slideLayout1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hyperlink" Target="https://aclanthology.org/2023.bionlp-1.66.pdf" TargetMode="External"/><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hyperlink" Target="https://aclanthology.org/2022.fnp-1.10.pdf"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58"/>
          <p:cNvSpPr txBox="1">
            <a:spLocks noGrp="1"/>
          </p:cNvSpPr>
          <p:nvPr>
            <p:ph type="ctrTitle"/>
          </p:nvPr>
        </p:nvSpPr>
        <p:spPr>
          <a:xfrm>
            <a:off x="2351850" y="1460922"/>
            <a:ext cx="4440300" cy="1749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 dirty="0"/>
              <a:t>The learning</a:t>
            </a:r>
            <a:br>
              <a:rPr lang="en" dirty="0"/>
            </a:br>
            <a:r>
              <a:rPr lang="en-US" dirty="0"/>
              <a:t>picnic</a:t>
            </a:r>
            <a:r>
              <a:rPr lang="en" dirty="0"/>
              <a:t>  </a:t>
            </a:r>
            <a:endParaRPr dirty="0"/>
          </a:p>
        </p:txBody>
      </p:sp>
      <p:sp>
        <p:nvSpPr>
          <p:cNvPr id="3" name="Subtitle 2">
            <a:extLst>
              <a:ext uri="{FF2B5EF4-FFF2-40B4-BE49-F238E27FC236}">
                <a16:creationId xmlns:a16="http://schemas.microsoft.com/office/drawing/2014/main" id="{0FEF798D-1D43-E2F1-F170-EADD0D6BBD56}"/>
              </a:ext>
            </a:extLst>
          </p:cNvPr>
          <p:cNvSpPr>
            <a:spLocks noGrp="1"/>
          </p:cNvSpPr>
          <p:nvPr>
            <p:ph type="subTitle" idx="1"/>
          </p:nvPr>
        </p:nvSpPr>
        <p:spPr/>
        <p:txBody>
          <a:bodyPr/>
          <a:lstStyle/>
          <a:p>
            <a:r>
              <a:rPr lang="en-US" dirty="0">
                <a:latin typeface="+mn-lt"/>
              </a:rPr>
              <a:t>Project Overview.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498559" y="1568060"/>
            <a:ext cx="5306700" cy="896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Challenges</a:t>
            </a: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02</a:t>
            </a:r>
            <a:endParaRPr dirty="0"/>
          </a:p>
        </p:txBody>
      </p:sp>
      <p:grpSp>
        <p:nvGrpSpPr>
          <p:cNvPr id="1927" name="Google Shape;1927;p67"/>
          <p:cNvGrpSpPr/>
          <p:nvPr/>
        </p:nvGrpSpPr>
        <p:grpSpPr>
          <a:xfrm>
            <a:off x="2072681" y="2337674"/>
            <a:ext cx="4693836" cy="176025"/>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641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5"/>
          <p:cNvSpPr txBox="1">
            <a:spLocks noGrp="1"/>
          </p:cNvSpPr>
          <p:nvPr>
            <p:ph type="subTitle" idx="1"/>
          </p:nvPr>
        </p:nvSpPr>
        <p:spPr>
          <a:xfrm>
            <a:off x="1018477" y="1223107"/>
            <a:ext cx="7849267" cy="3196366"/>
          </a:xfrm>
          <a:prstGeom prst="rect">
            <a:avLst/>
          </a:prstGeom>
        </p:spPr>
        <p:txBody>
          <a:bodyPr spcFirstLastPara="1" wrap="square" lIns="91425" tIns="91425" rIns="91425" bIns="91425" anchor="t" anchorCtr="0">
            <a:noAutofit/>
          </a:bodyPr>
          <a:lstStyle/>
          <a:p>
            <a:pPr marL="0" indent="0" algn="l" defTabSz="749808" rtl="1">
              <a:lnSpc>
                <a:spcPct val="150000"/>
              </a:lnSpc>
            </a:pPr>
            <a:r>
              <a:rPr lang="en-US" sz="2000" kern="1200" dirty="0">
                <a:solidFill>
                  <a:schemeClr val="bg2"/>
                </a:solidFill>
                <a:latin typeface="+mj-lt"/>
                <a:cs typeface="+mj-cs"/>
              </a:rPr>
              <a:t>The challenge we encountered was related to the single-threaded nature of Node.js, which limits our ability to handle multiple processes simultaneously.</a:t>
            </a:r>
          </a:p>
          <a:p>
            <a:pPr marL="0" indent="0" algn="l" defTabSz="749808" rtl="1">
              <a:lnSpc>
                <a:spcPct val="150000"/>
              </a:lnSpc>
            </a:pPr>
            <a:r>
              <a:rPr lang="en-US" sz="2000" kern="1200" dirty="0">
                <a:solidFill>
                  <a:schemeClr val="bg2"/>
                </a:solidFill>
                <a:latin typeface="+mj-lt"/>
                <a:cs typeface="+mj-cs"/>
              </a:rPr>
              <a:t> After researching, we decided to implement the concept of child processes using the spawn function from the </a:t>
            </a:r>
            <a:r>
              <a:rPr lang="en-US" sz="2000" kern="1200" dirty="0" err="1">
                <a:solidFill>
                  <a:schemeClr val="bg2"/>
                </a:solidFill>
                <a:latin typeface="+mj-lt"/>
                <a:cs typeface="+mj-cs"/>
              </a:rPr>
              <a:t>child_process</a:t>
            </a:r>
            <a:r>
              <a:rPr lang="en-US" sz="2000" kern="1200" dirty="0">
                <a:solidFill>
                  <a:schemeClr val="bg2"/>
                </a:solidFill>
                <a:latin typeface="+mj-lt"/>
                <a:cs typeface="+mj-cs"/>
              </a:rPr>
              <a:t> library.</a:t>
            </a:r>
          </a:p>
          <a:p>
            <a:pPr marL="0" indent="0" algn="l" defTabSz="749808" rtl="1">
              <a:lnSpc>
                <a:spcPct val="150000"/>
              </a:lnSpc>
            </a:pPr>
            <a:r>
              <a:rPr lang="en-US" sz="2000" kern="1200" dirty="0">
                <a:solidFill>
                  <a:schemeClr val="bg2"/>
                </a:solidFill>
                <a:latin typeface="+mj-lt"/>
                <a:cs typeface="+mj-cs"/>
              </a:rPr>
              <a:t>This approach allows us to harness the full power of our processor.</a:t>
            </a:r>
          </a:p>
          <a:p>
            <a:pPr marL="0" indent="0" algn="l" defTabSz="749808" rtl="1">
              <a:lnSpc>
                <a:spcPct val="150000"/>
              </a:lnSpc>
            </a:pPr>
            <a:endParaRPr lang="en-US" sz="2000" kern="1200" dirty="0">
              <a:solidFill>
                <a:schemeClr val="bg2"/>
              </a:solidFill>
              <a:latin typeface="+mj-lt"/>
              <a:cs typeface="+mj-cs"/>
            </a:endParaRPr>
          </a:p>
          <a:p>
            <a:pPr marL="0" marR="0" indent="0" algn="l" rtl="1">
              <a:lnSpc>
                <a:spcPct val="90000"/>
              </a:lnSpc>
              <a:spcBef>
                <a:spcPts val="0"/>
              </a:spcBef>
              <a:spcAft>
                <a:spcPts val="800"/>
              </a:spcAft>
            </a:pPr>
            <a:endParaRPr lang="en-US" sz="2000" dirty="0">
              <a:effectLst/>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28167360-C64A-099B-3FDC-CA28F012FCB3}"/>
              </a:ext>
            </a:extLst>
          </p:cNvPr>
          <p:cNvSpPr/>
          <p:nvPr/>
        </p:nvSpPr>
        <p:spPr>
          <a:xfrm>
            <a:off x="777234" y="150867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5C499B5-B9EC-8DB4-097A-2C6AC448806D}"/>
              </a:ext>
            </a:extLst>
          </p:cNvPr>
          <p:cNvSpPr/>
          <p:nvPr/>
        </p:nvSpPr>
        <p:spPr>
          <a:xfrm>
            <a:off x="711481" y="3835463"/>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1F22BA-1E3A-F623-BB22-806650B8DAA8}"/>
              </a:ext>
            </a:extLst>
          </p:cNvPr>
          <p:cNvSpPr/>
          <p:nvPr/>
        </p:nvSpPr>
        <p:spPr>
          <a:xfrm>
            <a:off x="741775" y="2891645"/>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 name="Google Shape;2375;p75"/>
          <p:cNvGrpSpPr/>
          <p:nvPr/>
        </p:nvGrpSpPr>
        <p:grpSpPr>
          <a:xfrm rot="-525446">
            <a:off x="733667" y="450947"/>
            <a:ext cx="1299940" cy="282304"/>
            <a:chOff x="256250" y="3704650"/>
            <a:chExt cx="960300" cy="231700"/>
          </a:xfrm>
        </p:grpSpPr>
        <p:sp>
          <p:nvSpPr>
            <p:cNvPr id="9"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039172CC-3C52-1B23-2924-CADE4BD567EA}"/>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8</a:t>
            </a:r>
          </a:p>
        </p:txBody>
      </p:sp>
      <p:sp>
        <p:nvSpPr>
          <p:cNvPr id="8" name="TextBox 7">
            <a:extLst>
              <a:ext uri="{FF2B5EF4-FFF2-40B4-BE49-F238E27FC236}">
                <a16:creationId xmlns:a16="http://schemas.microsoft.com/office/drawing/2014/main" id="{CB2D733B-16AF-485E-6BA4-536A588B72FF}"/>
              </a:ext>
            </a:extLst>
          </p:cNvPr>
          <p:cNvSpPr txBox="1"/>
          <p:nvPr/>
        </p:nvSpPr>
        <p:spPr>
          <a:xfrm rot="20942146">
            <a:off x="574397" y="-138541"/>
            <a:ext cx="4373507" cy="400110"/>
          </a:xfrm>
          <a:prstGeom prst="rect">
            <a:avLst/>
          </a:prstGeom>
          <a:noFill/>
        </p:spPr>
        <p:txBody>
          <a:bodyPr wrap="square">
            <a:spAutoFit/>
          </a:bodyPr>
          <a:lstStyle/>
          <a:p>
            <a:r>
              <a:rPr lang="en-US" sz="2000" b="1" dirty="0">
                <a:solidFill>
                  <a:schemeClr val="tx1"/>
                </a:solidFill>
                <a:latin typeface="Itim"/>
              </a:rPr>
              <a:t>Challenges</a:t>
            </a:r>
          </a:p>
        </p:txBody>
      </p:sp>
    </p:spTree>
    <p:extLst>
      <p:ext uri="{BB962C8B-B14F-4D97-AF65-F5344CB8AC3E}">
        <p14:creationId xmlns:p14="http://schemas.microsoft.com/office/powerpoint/2010/main" val="2724107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5"/>
          <p:cNvSpPr txBox="1">
            <a:spLocks noGrp="1"/>
          </p:cNvSpPr>
          <p:nvPr>
            <p:ph type="subTitle" idx="1"/>
          </p:nvPr>
        </p:nvSpPr>
        <p:spPr>
          <a:xfrm>
            <a:off x="1018477" y="1223107"/>
            <a:ext cx="7849267" cy="3196366"/>
          </a:xfrm>
          <a:prstGeom prst="rect">
            <a:avLst/>
          </a:prstGeom>
        </p:spPr>
        <p:txBody>
          <a:bodyPr spcFirstLastPara="1" wrap="square" lIns="91425" tIns="91425" rIns="91425" bIns="91425" anchor="t" anchorCtr="0">
            <a:noAutofit/>
          </a:bodyPr>
          <a:lstStyle/>
          <a:p>
            <a:pPr marL="0" indent="0" algn="l" defTabSz="749808" rtl="1">
              <a:lnSpc>
                <a:spcPct val="150000"/>
              </a:lnSpc>
            </a:pPr>
            <a:endParaRPr lang="en-US" sz="1600" kern="1200" dirty="0">
              <a:solidFill>
                <a:schemeClr val="tx1"/>
              </a:solidFill>
              <a:latin typeface="+mj-lt"/>
              <a:cs typeface="+mj-cs"/>
            </a:endParaRPr>
          </a:p>
          <a:p>
            <a:pPr marL="0" marR="0" indent="0" algn="l" rtl="1">
              <a:lnSpc>
                <a:spcPct val="90000"/>
              </a:lnSpc>
              <a:spcBef>
                <a:spcPts val="0"/>
              </a:spcBef>
              <a:spcAft>
                <a:spcPts val="800"/>
              </a:spcAft>
            </a:pPr>
            <a:endParaRPr lang="en-US" sz="1600" dirty="0">
              <a:effectLst/>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28167360-C64A-099B-3FDC-CA28F012FCB3}"/>
              </a:ext>
            </a:extLst>
          </p:cNvPr>
          <p:cNvSpPr/>
          <p:nvPr/>
        </p:nvSpPr>
        <p:spPr>
          <a:xfrm>
            <a:off x="721806" y="113006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5C499B5-B9EC-8DB4-097A-2C6AC448806D}"/>
              </a:ext>
            </a:extLst>
          </p:cNvPr>
          <p:cNvSpPr/>
          <p:nvPr/>
        </p:nvSpPr>
        <p:spPr>
          <a:xfrm>
            <a:off x="719481" y="2072175"/>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1F22BA-1E3A-F623-BB22-806650B8DAA8}"/>
              </a:ext>
            </a:extLst>
          </p:cNvPr>
          <p:cNvSpPr/>
          <p:nvPr/>
        </p:nvSpPr>
        <p:spPr>
          <a:xfrm>
            <a:off x="718643" y="265573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oogle Shape;2375;p75">
            <a:extLst>
              <a:ext uri="{FF2B5EF4-FFF2-40B4-BE49-F238E27FC236}">
                <a16:creationId xmlns:a16="http://schemas.microsoft.com/office/drawing/2014/main" id="{593E0025-6660-1ED5-7277-71A6F8F13773}"/>
              </a:ext>
            </a:extLst>
          </p:cNvPr>
          <p:cNvGrpSpPr/>
          <p:nvPr/>
        </p:nvGrpSpPr>
        <p:grpSpPr>
          <a:xfrm rot="-525446">
            <a:off x="637049" y="502313"/>
            <a:ext cx="1299940" cy="282304"/>
            <a:chOff x="256250" y="3704650"/>
            <a:chExt cx="960300" cy="231700"/>
          </a:xfrm>
        </p:grpSpPr>
        <p:sp>
          <p:nvSpPr>
            <p:cNvPr id="24" name="Google Shape;2376;p75">
              <a:extLst>
                <a:ext uri="{FF2B5EF4-FFF2-40B4-BE49-F238E27FC236}">
                  <a16:creationId xmlns:a16="http://schemas.microsoft.com/office/drawing/2014/main" id="{AE8DBC9F-B119-1D77-606E-4BECBF08CDEF}"/>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77;p75">
              <a:extLst>
                <a:ext uri="{FF2B5EF4-FFF2-40B4-BE49-F238E27FC236}">
                  <a16:creationId xmlns:a16="http://schemas.microsoft.com/office/drawing/2014/main" id="{4D9E5539-B659-F412-0D97-72DE82D017D7}"/>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78;p75">
              <a:extLst>
                <a:ext uri="{FF2B5EF4-FFF2-40B4-BE49-F238E27FC236}">
                  <a16:creationId xmlns:a16="http://schemas.microsoft.com/office/drawing/2014/main" id="{DFE58144-050E-6A51-7FEB-BC18E263CAEA}"/>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79;p75">
              <a:extLst>
                <a:ext uri="{FF2B5EF4-FFF2-40B4-BE49-F238E27FC236}">
                  <a16:creationId xmlns:a16="http://schemas.microsoft.com/office/drawing/2014/main" id="{40EFE361-0569-A0C4-833B-C1013C9ACA88}"/>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80;p75">
              <a:extLst>
                <a:ext uri="{FF2B5EF4-FFF2-40B4-BE49-F238E27FC236}">
                  <a16:creationId xmlns:a16="http://schemas.microsoft.com/office/drawing/2014/main" id="{0E16568E-E5E3-5919-0047-FFD7524F99D8}"/>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1;p75">
              <a:extLst>
                <a:ext uri="{FF2B5EF4-FFF2-40B4-BE49-F238E27FC236}">
                  <a16:creationId xmlns:a16="http://schemas.microsoft.com/office/drawing/2014/main" id="{67D84285-7150-A220-5227-9F90D1022DDF}"/>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82;p75">
              <a:extLst>
                <a:ext uri="{FF2B5EF4-FFF2-40B4-BE49-F238E27FC236}">
                  <a16:creationId xmlns:a16="http://schemas.microsoft.com/office/drawing/2014/main" id="{48CBD3C4-9992-A686-0397-41DEAFED623D}"/>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83;p75">
              <a:extLst>
                <a:ext uri="{FF2B5EF4-FFF2-40B4-BE49-F238E27FC236}">
                  <a16:creationId xmlns:a16="http://schemas.microsoft.com/office/drawing/2014/main" id="{4698891E-6DB8-3CCA-8342-1F3A0D632959}"/>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9FCECD15-1B02-6103-5107-1866A87C01C0}"/>
              </a:ext>
            </a:extLst>
          </p:cNvPr>
          <p:cNvSpPr txBox="1"/>
          <p:nvPr/>
        </p:nvSpPr>
        <p:spPr>
          <a:xfrm>
            <a:off x="966796" y="987549"/>
            <a:ext cx="8028495" cy="2862322"/>
          </a:xfrm>
          <a:prstGeom prst="rect">
            <a:avLst/>
          </a:prstGeom>
          <a:noFill/>
        </p:spPr>
        <p:txBody>
          <a:bodyPr wrap="square" rtlCol="0">
            <a:spAutoFit/>
          </a:bodyPr>
          <a:lstStyle/>
          <a:p>
            <a:r>
              <a:rPr lang="en-US" sz="2000" dirty="0">
                <a:solidFill>
                  <a:schemeClr val="bg2"/>
                </a:solidFill>
                <a:latin typeface="+mj-lt"/>
                <a:cs typeface="Times New Roman" panose="02020603050405020304" pitchFamily="18" charset="0"/>
              </a:rPr>
              <a:t>We chose spawn over exec because exec would interrupt the first process to start the second one, whereas spawn can handle multiple processes in parallel. </a:t>
            </a:r>
          </a:p>
          <a:p>
            <a:r>
              <a:rPr lang="en-US" sz="2000" dirty="0">
                <a:solidFill>
                  <a:schemeClr val="bg2"/>
                </a:solidFill>
                <a:latin typeface="+mj-lt"/>
                <a:cs typeface="Times New Roman" panose="02020603050405020304" pitchFamily="18" charset="0"/>
              </a:rPr>
              <a:t>Additionally, spawn is capable of handling larger files and data more efficiently.</a:t>
            </a:r>
            <a:endParaRPr lang="ar-EG" sz="2000" dirty="0">
              <a:solidFill>
                <a:schemeClr val="bg2"/>
              </a:solidFill>
              <a:latin typeface="+mj-lt"/>
              <a:cs typeface="Times New Roman" panose="02020603050405020304" pitchFamily="18" charset="0"/>
            </a:endParaRPr>
          </a:p>
          <a:p>
            <a:r>
              <a:rPr lang="en-US" sz="2000" dirty="0">
                <a:solidFill>
                  <a:schemeClr val="bg2"/>
                </a:solidFill>
              </a:rPr>
              <a:t>We use the spawn function to ensure that everything on the website operates asynchronously.</a:t>
            </a:r>
            <a:endParaRPr lang="en-US" sz="2000" dirty="0">
              <a:solidFill>
                <a:schemeClr val="bg2"/>
              </a:solidFill>
              <a:latin typeface="+mj-lt"/>
              <a:cs typeface="Times New Roman" panose="02020603050405020304" pitchFamily="18" charset="0"/>
            </a:endParaRPr>
          </a:p>
          <a:p>
            <a:pPr marL="0" indent="0">
              <a:buNone/>
            </a:pPr>
            <a:endParaRPr lang="en-US" sz="2000" dirty="0">
              <a:solidFill>
                <a:schemeClr val="tx1"/>
              </a:solidFill>
              <a:latin typeface="+mj-lt"/>
            </a:endParaRPr>
          </a:p>
          <a:p>
            <a:endParaRPr lang="en-US" sz="2000" dirty="0">
              <a:solidFill>
                <a:schemeClr val="tx1"/>
              </a:solidFill>
            </a:endParaRPr>
          </a:p>
        </p:txBody>
      </p:sp>
      <p:pic>
        <p:nvPicPr>
          <p:cNvPr id="33" name="Picture 32" descr="A diagram of a child process&#10;&#10;Description automatically generated">
            <a:extLst>
              <a:ext uri="{FF2B5EF4-FFF2-40B4-BE49-F238E27FC236}">
                <a16:creationId xmlns:a16="http://schemas.microsoft.com/office/drawing/2014/main" id="{7B1779FF-7ED9-18FA-7143-1C934D4ED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445" y="2941960"/>
            <a:ext cx="5092299" cy="2201540"/>
          </a:xfrm>
          <a:prstGeom prst="rect">
            <a:avLst/>
          </a:prstGeom>
        </p:spPr>
      </p:pic>
      <p:sp>
        <p:nvSpPr>
          <p:cNvPr id="2" name="TextBox 1">
            <a:extLst>
              <a:ext uri="{FF2B5EF4-FFF2-40B4-BE49-F238E27FC236}">
                <a16:creationId xmlns:a16="http://schemas.microsoft.com/office/drawing/2014/main" id="{42578F18-8F96-CF80-AC02-5D9C90586126}"/>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9</a:t>
            </a:r>
          </a:p>
        </p:txBody>
      </p:sp>
      <p:sp>
        <p:nvSpPr>
          <p:cNvPr id="7" name="TextBox 6">
            <a:extLst>
              <a:ext uri="{FF2B5EF4-FFF2-40B4-BE49-F238E27FC236}">
                <a16:creationId xmlns:a16="http://schemas.microsoft.com/office/drawing/2014/main" id="{20371EA5-5608-E8A1-7D44-1ACE28C59772}"/>
              </a:ext>
            </a:extLst>
          </p:cNvPr>
          <p:cNvSpPr txBox="1"/>
          <p:nvPr/>
        </p:nvSpPr>
        <p:spPr>
          <a:xfrm rot="21178463">
            <a:off x="622442" y="-50461"/>
            <a:ext cx="4575746" cy="400110"/>
          </a:xfrm>
          <a:prstGeom prst="rect">
            <a:avLst/>
          </a:prstGeom>
          <a:noFill/>
        </p:spPr>
        <p:txBody>
          <a:bodyPr wrap="square">
            <a:spAutoFit/>
          </a:bodyPr>
          <a:lstStyle/>
          <a:p>
            <a:r>
              <a:rPr lang="en-US" sz="2000" b="1" dirty="0">
                <a:solidFill>
                  <a:schemeClr val="tx1"/>
                </a:solidFill>
                <a:latin typeface="Itim"/>
              </a:rPr>
              <a:t>Challenges</a:t>
            </a:r>
          </a:p>
        </p:txBody>
      </p:sp>
    </p:spTree>
    <p:extLst>
      <p:ext uri="{BB962C8B-B14F-4D97-AF65-F5344CB8AC3E}">
        <p14:creationId xmlns:p14="http://schemas.microsoft.com/office/powerpoint/2010/main" val="402830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080450" y="1555960"/>
            <a:ext cx="4832670" cy="896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Main goals </a:t>
            </a: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03</a:t>
            </a:r>
            <a:endParaRPr dirty="0"/>
          </a:p>
        </p:txBody>
      </p:sp>
      <p:grpSp>
        <p:nvGrpSpPr>
          <p:cNvPr id="1927" name="Google Shape;1927;p67"/>
          <p:cNvGrpSpPr/>
          <p:nvPr/>
        </p:nvGrpSpPr>
        <p:grpSpPr>
          <a:xfrm>
            <a:off x="2072681" y="2337674"/>
            <a:ext cx="4693836" cy="176025"/>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545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cxnSp>
        <p:nvCxnSpPr>
          <p:cNvPr id="3276" name="Google Shape;3276;p94"/>
          <p:cNvCxnSpPr>
            <a:cxnSpLocks/>
            <a:stCxn id="3294" idx="2"/>
          </p:cNvCxnSpPr>
          <p:nvPr/>
        </p:nvCxnSpPr>
        <p:spPr>
          <a:xfrm rot="5400000">
            <a:off x="6301761" y="3413035"/>
            <a:ext cx="1248603" cy="66642"/>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3282" name="Google Shape;3282;p94"/>
          <p:cNvCxnSpPr>
            <a:cxnSpLocks/>
          </p:cNvCxnSpPr>
          <p:nvPr/>
        </p:nvCxnSpPr>
        <p:spPr>
          <a:xfrm rot="-5400000">
            <a:off x="3835200" y="2835291"/>
            <a:ext cx="652800" cy="8208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3288" name="Google Shape;3288;p94"/>
          <p:cNvCxnSpPr>
            <a:cxnSpLocks/>
          </p:cNvCxnSpPr>
          <p:nvPr/>
        </p:nvCxnSpPr>
        <p:spPr>
          <a:xfrm rot="5400000">
            <a:off x="1129526" y="3023318"/>
            <a:ext cx="562500" cy="3018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3290" name="Google Shape;3290;p94"/>
          <p:cNvCxnSpPr>
            <a:cxnSpLocks/>
            <a:stCxn id="3291" idx="2"/>
            <a:endCxn id="3292" idx="0"/>
          </p:cNvCxnSpPr>
          <p:nvPr/>
        </p:nvCxnSpPr>
        <p:spPr>
          <a:xfrm flipH="1">
            <a:off x="4411254" y="1806562"/>
            <a:ext cx="61346" cy="678736"/>
          </a:xfrm>
          <a:prstGeom prst="straightConnector1">
            <a:avLst/>
          </a:prstGeom>
          <a:noFill/>
          <a:ln w="28575" cap="flat" cmpd="sng">
            <a:solidFill>
              <a:schemeClr val="dk2"/>
            </a:solidFill>
            <a:prstDash val="solid"/>
            <a:round/>
            <a:headEnd type="none" w="med" len="med"/>
            <a:tailEnd type="none" w="med" len="med"/>
          </a:ln>
        </p:spPr>
      </p:cxnSp>
      <p:cxnSp>
        <p:nvCxnSpPr>
          <p:cNvPr id="3293" name="Google Shape;3293;p94"/>
          <p:cNvCxnSpPr>
            <a:cxnSpLocks/>
            <a:stCxn id="3291" idx="3"/>
            <a:endCxn id="3294" idx="0"/>
          </p:cNvCxnSpPr>
          <p:nvPr/>
        </p:nvCxnSpPr>
        <p:spPr>
          <a:xfrm>
            <a:off x="5194150" y="1603162"/>
            <a:ext cx="1765233" cy="812093"/>
          </a:xfrm>
          <a:prstGeom prst="curvedConnector2">
            <a:avLst/>
          </a:prstGeom>
          <a:noFill/>
          <a:ln w="28575" cap="flat" cmpd="sng">
            <a:solidFill>
              <a:schemeClr val="dk2"/>
            </a:solidFill>
            <a:prstDash val="solid"/>
            <a:round/>
            <a:headEnd type="none" w="med" len="med"/>
            <a:tailEnd type="none" w="med" len="med"/>
          </a:ln>
        </p:spPr>
      </p:cxnSp>
      <p:cxnSp>
        <p:nvCxnSpPr>
          <p:cNvPr id="3295" name="Google Shape;3295;p94"/>
          <p:cNvCxnSpPr>
            <a:cxnSpLocks/>
            <a:stCxn id="3296" idx="0"/>
            <a:endCxn id="3291" idx="1"/>
          </p:cNvCxnSpPr>
          <p:nvPr/>
        </p:nvCxnSpPr>
        <p:spPr>
          <a:xfrm rot="5400000" flipH="1" flipV="1">
            <a:off x="2343963" y="1008169"/>
            <a:ext cx="812093" cy="2002081"/>
          </a:xfrm>
          <a:prstGeom prst="curvedConnector2">
            <a:avLst/>
          </a:prstGeom>
          <a:noFill/>
          <a:ln w="28575" cap="flat" cmpd="sng">
            <a:solidFill>
              <a:schemeClr val="dk2"/>
            </a:solidFill>
            <a:prstDash val="solid"/>
            <a:round/>
            <a:headEnd type="none" w="med" len="med"/>
            <a:tailEnd type="none" w="med" len="med"/>
          </a:ln>
        </p:spPr>
      </p:cxnSp>
      <p:grpSp>
        <p:nvGrpSpPr>
          <p:cNvPr id="3297" name="Google Shape;3297;p94"/>
          <p:cNvGrpSpPr/>
          <p:nvPr/>
        </p:nvGrpSpPr>
        <p:grpSpPr>
          <a:xfrm>
            <a:off x="3522984" y="1299848"/>
            <a:ext cx="1956807" cy="898282"/>
            <a:chOff x="7067073" y="717225"/>
            <a:chExt cx="1120351" cy="1246921"/>
          </a:xfrm>
        </p:grpSpPr>
        <p:sp>
          <p:nvSpPr>
            <p:cNvPr id="3298" name="Google Shape;3298;p94"/>
            <p:cNvSpPr/>
            <p:nvPr/>
          </p:nvSpPr>
          <p:spPr>
            <a:xfrm>
              <a:off x="7067073" y="717225"/>
              <a:ext cx="1120351" cy="1246921"/>
            </a:xfrm>
            <a:custGeom>
              <a:avLst/>
              <a:gdLst/>
              <a:ahLst/>
              <a:cxnLst/>
              <a:rect l="l" t="t" r="r" b="b"/>
              <a:pathLst>
                <a:path w="21254" h="23654" extrusionOk="0">
                  <a:moveTo>
                    <a:pt x="11151" y="62"/>
                  </a:moveTo>
                  <a:cubicBezTo>
                    <a:pt x="12260" y="92"/>
                    <a:pt x="13369" y="122"/>
                    <a:pt x="14493" y="107"/>
                  </a:cubicBezTo>
                  <a:cubicBezTo>
                    <a:pt x="15876" y="92"/>
                    <a:pt x="17258" y="62"/>
                    <a:pt x="18640" y="31"/>
                  </a:cubicBezTo>
                  <a:cubicBezTo>
                    <a:pt x="19248" y="16"/>
                    <a:pt x="19840" y="46"/>
                    <a:pt x="20433" y="77"/>
                  </a:cubicBezTo>
                  <a:cubicBezTo>
                    <a:pt x="20782" y="92"/>
                    <a:pt x="21041" y="229"/>
                    <a:pt x="21132" y="608"/>
                  </a:cubicBezTo>
                  <a:cubicBezTo>
                    <a:pt x="21193" y="867"/>
                    <a:pt x="21238" y="1125"/>
                    <a:pt x="21238" y="1383"/>
                  </a:cubicBezTo>
                  <a:cubicBezTo>
                    <a:pt x="21238" y="2279"/>
                    <a:pt x="21253" y="3176"/>
                    <a:pt x="21238" y="4072"/>
                  </a:cubicBezTo>
                  <a:cubicBezTo>
                    <a:pt x="21208" y="5941"/>
                    <a:pt x="21238" y="7824"/>
                    <a:pt x="21208" y="9708"/>
                  </a:cubicBezTo>
                  <a:cubicBezTo>
                    <a:pt x="21162" y="12230"/>
                    <a:pt x="21193" y="14752"/>
                    <a:pt x="21208" y="17273"/>
                  </a:cubicBezTo>
                  <a:cubicBezTo>
                    <a:pt x="21208" y="17835"/>
                    <a:pt x="21162" y="18413"/>
                    <a:pt x="21086" y="18975"/>
                  </a:cubicBezTo>
                  <a:cubicBezTo>
                    <a:pt x="21071" y="19066"/>
                    <a:pt x="21056" y="19157"/>
                    <a:pt x="21025" y="19248"/>
                  </a:cubicBezTo>
                  <a:cubicBezTo>
                    <a:pt x="20904" y="19795"/>
                    <a:pt x="20630" y="20053"/>
                    <a:pt x="20084" y="20145"/>
                  </a:cubicBezTo>
                  <a:cubicBezTo>
                    <a:pt x="19673" y="20205"/>
                    <a:pt x="19278" y="20220"/>
                    <a:pt x="18868" y="20220"/>
                  </a:cubicBezTo>
                  <a:cubicBezTo>
                    <a:pt x="17167" y="20160"/>
                    <a:pt x="15465" y="20266"/>
                    <a:pt x="13764" y="20220"/>
                  </a:cubicBezTo>
                  <a:cubicBezTo>
                    <a:pt x="12078" y="20175"/>
                    <a:pt x="10407" y="20251"/>
                    <a:pt x="8736" y="20190"/>
                  </a:cubicBezTo>
                  <a:cubicBezTo>
                    <a:pt x="8295" y="20175"/>
                    <a:pt x="7855" y="20145"/>
                    <a:pt x="7429" y="20114"/>
                  </a:cubicBezTo>
                  <a:cubicBezTo>
                    <a:pt x="7308" y="20084"/>
                    <a:pt x="7186" y="20145"/>
                    <a:pt x="7110" y="20251"/>
                  </a:cubicBezTo>
                  <a:cubicBezTo>
                    <a:pt x="6214" y="21436"/>
                    <a:pt x="5105" y="22469"/>
                    <a:pt x="3859" y="23289"/>
                  </a:cubicBezTo>
                  <a:cubicBezTo>
                    <a:pt x="3692" y="23395"/>
                    <a:pt x="3510" y="23487"/>
                    <a:pt x="3327" y="23547"/>
                  </a:cubicBezTo>
                  <a:cubicBezTo>
                    <a:pt x="3069" y="23654"/>
                    <a:pt x="2781" y="23456"/>
                    <a:pt x="2811" y="23183"/>
                  </a:cubicBezTo>
                  <a:cubicBezTo>
                    <a:pt x="2811" y="22833"/>
                    <a:pt x="2841" y="22484"/>
                    <a:pt x="2902" y="22150"/>
                  </a:cubicBezTo>
                  <a:cubicBezTo>
                    <a:pt x="3008" y="21390"/>
                    <a:pt x="3130" y="20631"/>
                    <a:pt x="3252" y="19871"/>
                  </a:cubicBezTo>
                  <a:cubicBezTo>
                    <a:pt x="3297" y="19613"/>
                    <a:pt x="3297" y="19598"/>
                    <a:pt x="3039" y="19613"/>
                  </a:cubicBezTo>
                  <a:cubicBezTo>
                    <a:pt x="2735" y="19613"/>
                    <a:pt x="2446" y="19628"/>
                    <a:pt x="2158" y="19643"/>
                  </a:cubicBezTo>
                  <a:cubicBezTo>
                    <a:pt x="1930" y="19643"/>
                    <a:pt x="1717" y="19628"/>
                    <a:pt x="1505" y="19582"/>
                  </a:cubicBezTo>
                  <a:cubicBezTo>
                    <a:pt x="927" y="19522"/>
                    <a:pt x="441" y="19096"/>
                    <a:pt x="320" y="18534"/>
                  </a:cubicBezTo>
                  <a:cubicBezTo>
                    <a:pt x="244" y="18185"/>
                    <a:pt x="198" y="17820"/>
                    <a:pt x="213" y="17471"/>
                  </a:cubicBezTo>
                  <a:cubicBezTo>
                    <a:pt x="198" y="16985"/>
                    <a:pt x="228" y="16499"/>
                    <a:pt x="228" y="15997"/>
                  </a:cubicBezTo>
                  <a:cubicBezTo>
                    <a:pt x="244" y="14098"/>
                    <a:pt x="198" y="12184"/>
                    <a:pt x="152" y="10285"/>
                  </a:cubicBezTo>
                  <a:cubicBezTo>
                    <a:pt x="122" y="8295"/>
                    <a:pt x="1" y="6320"/>
                    <a:pt x="61" y="4345"/>
                  </a:cubicBezTo>
                  <a:cubicBezTo>
                    <a:pt x="77" y="3404"/>
                    <a:pt x="137" y="2462"/>
                    <a:pt x="244" y="1535"/>
                  </a:cubicBezTo>
                  <a:cubicBezTo>
                    <a:pt x="335" y="654"/>
                    <a:pt x="1094" y="1"/>
                    <a:pt x="1975" y="16"/>
                  </a:cubicBezTo>
                  <a:cubicBezTo>
                    <a:pt x="2492" y="16"/>
                    <a:pt x="2993" y="31"/>
                    <a:pt x="3510" y="31"/>
                  </a:cubicBezTo>
                  <a:lnTo>
                    <a:pt x="10361" y="62"/>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94"/>
            <p:cNvSpPr/>
            <p:nvPr/>
          </p:nvSpPr>
          <p:spPr>
            <a:xfrm>
              <a:off x="7095117" y="742844"/>
              <a:ext cx="1065847" cy="1185297"/>
            </a:xfrm>
            <a:custGeom>
              <a:avLst/>
              <a:gdLst/>
              <a:ahLst/>
              <a:cxnLst/>
              <a:rect l="l" t="t" r="r" b="b"/>
              <a:pathLst>
                <a:path w="20220" h="22485" extrusionOk="0">
                  <a:moveTo>
                    <a:pt x="2795" y="22484"/>
                  </a:moveTo>
                  <a:cubicBezTo>
                    <a:pt x="2856" y="22059"/>
                    <a:pt x="2887" y="21649"/>
                    <a:pt x="2947" y="21238"/>
                  </a:cubicBezTo>
                  <a:cubicBezTo>
                    <a:pt x="3039" y="20570"/>
                    <a:pt x="3130" y="19886"/>
                    <a:pt x="3221" y="19218"/>
                  </a:cubicBezTo>
                  <a:cubicBezTo>
                    <a:pt x="3282" y="18853"/>
                    <a:pt x="3099" y="18641"/>
                    <a:pt x="2720" y="18656"/>
                  </a:cubicBezTo>
                  <a:cubicBezTo>
                    <a:pt x="2370" y="18671"/>
                    <a:pt x="2006" y="18656"/>
                    <a:pt x="1656" y="18656"/>
                  </a:cubicBezTo>
                  <a:cubicBezTo>
                    <a:pt x="1443" y="18656"/>
                    <a:pt x="1216" y="18626"/>
                    <a:pt x="1003" y="18580"/>
                  </a:cubicBezTo>
                  <a:cubicBezTo>
                    <a:pt x="638" y="18534"/>
                    <a:pt x="350" y="18246"/>
                    <a:pt x="289" y="17896"/>
                  </a:cubicBezTo>
                  <a:cubicBezTo>
                    <a:pt x="228" y="17593"/>
                    <a:pt x="183" y="17289"/>
                    <a:pt x="198" y="17000"/>
                  </a:cubicBezTo>
                  <a:cubicBezTo>
                    <a:pt x="167" y="16362"/>
                    <a:pt x="228" y="15739"/>
                    <a:pt x="213" y="15116"/>
                  </a:cubicBezTo>
                  <a:cubicBezTo>
                    <a:pt x="213" y="13157"/>
                    <a:pt x="183" y="11197"/>
                    <a:pt x="122" y="9237"/>
                  </a:cubicBezTo>
                  <a:cubicBezTo>
                    <a:pt x="91" y="7900"/>
                    <a:pt x="46" y="6548"/>
                    <a:pt x="31" y="5212"/>
                  </a:cubicBezTo>
                  <a:cubicBezTo>
                    <a:pt x="0" y="3981"/>
                    <a:pt x="61" y="2751"/>
                    <a:pt x="167" y="1520"/>
                  </a:cubicBezTo>
                  <a:cubicBezTo>
                    <a:pt x="198" y="1323"/>
                    <a:pt x="228" y="1110"/>
                    <a:pt x="274" y="912"/>
                  </a:cubicBezTo>
                  <a:cubicBezTo>
                    <a:pt x="365" y="472"/>
                    <a:pt x="729" y="122"/>
                    <a:pt x="1185" y="62"/>
                  </a:cubicBezTo>
                  <a:cubicBezTo>
                    <a:pt x="1428" y="16"/>
                    <a:pt x="1702" y="1"/>
                    <a:pt x="1960" y="16"/>
                  </a:cubicBezTo>
                  <a:cubicBezTo>
                    <a:pt x="3054" y="62"/>
                    <a:pt x="4148" y="62"/>
                    <a:pt x="5241" y="62"/>
                  </a:cubicBezTo>
                  <a:cubicBezTo>
                    <a:pt x="7596" y="62"/>
                    <a:pt x="9951" y="46"/>
                    <a:pt x="12305" y="122"/>
                  </a:cubicBezTo>
                  <a:cubicBezTo>
                    <a:pt x="13323" y="153"/>
                    <a:pt x="14326" y="138"/>
                    <a:pt x="15344" y="92"/>
                  </a:cubicBezTo>
                  <a:cubicBezTo>
                    <a:pt x="16012" y="62"/>
                    <a:pt x="16680" y="77"/>
                    <a:pt x="17349" y="107"/>
                  </a:cubicBezTo>
                  <a:cubicBezTo>
                    <a:pt x="17729" y="122"/>
                    <a:pt x="18124" y="107"/>
                    <a:pt x="18503" y="77"/>
                  </a:cubicBezTo>
                  <a:cubicBezTo>
                    <a:pt x="18944" y="46"/>
                    <a:pt x="19369" y="46"/>
                    <a:pt x="19810" y="77"/>
                  </a:cubicBezTo>
                  <a:cubicBezTo>
                    <a:pt x="19977" y="62"/>
                    <a:pt x="20114" y="183"/>
                    <a:pt x="20144" y="335"/>
                  </a:cubicBezTo>
                  <a:cubicBezTo>
                    <a:pt x="20190" y="533"/>
                    <a:pt x="20205" y="730"/>
                    <a:pt x="20205" y="928"/>
                  </a:cubicBezTo>
                  <a:cubicBezTo>
                    <a:pt x="20220" y="2416"/>
                    <a:pt x="20205" y="3890"/>
                    <a:pt x="20190" y="5363"/>
                  </a:cubicBezTo>
                  <a:lnTo>
                    <a:pt x="20190" y="5652"/>
                  </a:lnTo>
                  <a:cubicBezTo>
                    <a:pt x="20220" y="8280"/>
                    <a:pt x="20144" y="10908"/>
                    <a:pt x="20144" y="13536"/>
                  </a:cubicBezTo>
                  <a:cubicBezTo>
                    <a:pt x="20144" y="14676"/>
                    <a:pt x="20220" y="15815"/>
                    <a:pt x="20190" y="16939"/>
                  </a:cubicBezTo>
                  <a:cubicBezTo>
                    <a:pt x="20174" y="17349"/>
                    <a:pt x="20159" y="17775"/>
                    <a:pt x="20129" y="18185"/>
                  </a:cubicBezTo>
                  <a:cubicBezTo>
                    <a:pt x="20114" y="18398"/>
                    <a:pt x="20068" y="18610"/>
                    <a:pt x="19962" y="18808"/>
                  </a:cubicBezTo>
                  <a:cubicBezTo>
                    <a:pt x="19855" y="19020"/>
                    <a:pt x="19658" y="19142"/>
                    <a:pt x="19430" y="19157"/>
                  </a:cubicBezTo>
                  <a:cubicBezTo>
                    <a:pt x="19065" y="19218"/>
                    <a:pt x="18701" y="19233"/>
                    <a:pt x="18336" y="19233"/>
                  </a:cubicBezTo>
                  <a:cubicBezTo>
                    <a:pt x="16635" y="19172"/>
                    <a:pt x="14933" y="19264"/>
                    <a:pt x="13232" y="19233"/>
                  </a:cubicBezTo>
                  <a:cubicBezTo>
                    <a:pt x="11561" y="19203"/>
                    <a:pt x="9905" y="19233"/>
                    <a:pt x="8234" y="19233"/>
                  </a:cubicBezTo>
                  <a:cubicBezTo>
                    <a:pt x="7717" y="19218"/>
                    <a:pt x="7186" y="19188"/>
                    <a:pt x="6669" y="19142"/>
                  </a:cubicBezTo>
                  <a:cubicBezTo>
                    <a:pt x="6517" y="19112"/>
                    <a:pt x="6350" y="19188"/>
                    <a:pt x="6274" y="19324"/>
                  </a:cubicBezTo>
                  <a:cubicBezTo>
                    <a:pt x="5697" y="20205"/>
                    <a:pt x="4922" y="20904"/>
                    <a:pt x="4132" y="21588"/>
                  </a:cubicBezTo>
                  <a:cubicBezTo>
                    <a:pt x="3798" y="21861"/>
                    <a:pt x="3449" y="22104"/>
                    <a:pt x="3099" y="22347"/>
                  </a:cubicBezTo>
                  <a:cubicBezTo>
                    <a:pt x="3008" y="22423"/>
                    <a:pt x="2917" y="22469"/>
                    <a:pt x="2795" y="224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1" name="Google Shape;3291;p94"/>
          <p:cNvSpPr txBox="1"/>
          <p:nvPr/>
        </p:nvSpPr>
        <p:spPr>
          <a:xfrm>
            <a:off x="3751050" y="1399762"/>
            <a:ext cx="1443100"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M</a:t>
            </a:r>
            <a:r>
              <a:rPr lang="en" sz="2000" b="1" dirty="0">
                <a:solidFill>
                  <a:schemeClr val="dk1"/>
                </a:solidFill>
                <a:latin typeface="Itim"/>
                <a:ea typeface="Itim"/>
                <a:cs typeface="Itim"/>
                <a:sym typeface="Itim"/>
              </a:rPr>
              <a:t>ain goals</a:t>
            </a:r>
            <a:endParaRPr sz="2000" b="1" dirty="0">
              <a:solidFill>
                <a:schemeClr val="dk1"/>
              </a:solidFill>
              <a:latin typeface="Itim"/>
              <a:ea typeface="Itim"/>
              <a:cs typeface="Itim"/>
              <a:sym typeface="Itim"/>
            </a:endParaRPr>
          </a:p>
        </p:txBody>
      </p:sp>
      <p:grpSp>
        <p:nvGrpSpPr>
          <p:cNvPr id="3300" name="Google Shape;3300;p94"/>
          <p:cNvGrpSpPr/>
          <p:nvPr/>
        </p:nvGrpSpPr>
        <p:grpSpPr>
          <a:xfrm rot="-632083" flipH="1">
            <a:off x="3306423" y="2399572"/>
            <a:ext cx="2372632" cy="634571"/>
            <a:chOff x="4345425" y="2175475"/>
            <a:chExt cx="800750" cy="176025"/>
          </a:xfrm>
        </p:grpSpPr>
        <p:sp>
          <p:nvSpPr>
            <p:cNvPr id="3301" name="Google Shape;3301;p9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B0D5F7">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2" name="Google Shape;3302;p9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B0D5F7">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292" name="Google Shape;3292;p94"/>
          <p:cNvSpPr txBox="1"/>
          <p:nvPr/>
        </p:nvSpPr>
        <p:spPr>
          <a:xfrm>
            <a:off x="3070285" y="2485298"/>
            <a:ext cx="2681937" cy="4777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Itim"/>
                <a:ea typeface="Itim"/>
                <a:cs typeface="Itim"/>
                <a:sym typeface="Itim"/>
              </a:rPr>
              <a:t>Generatinng quizzes</a:t>
            </a:r>
            <a:endParaRPr sz="2000" b="1" dirty="0">
              <a:solidFill>
                <a:schemeClr val="dk1"/>
              </a:solidFill>
              <a:latin typeface="Itim"/>
              <a:ea typeface="Itim"/>
              <a:cs typeface="Itim"/>
              <a:sym typeface="Itim"/>
            </a:endParaRPr>
          </a:p>
        </p:txBody>
      </p:sp>
      <p:grpSp>
        <p:nvGrpSpPr>
          <p:cNvPr id="3303" name="Google Shape;3303;p94"/>
          <p:cNvGrpSpPr/>
          <p:nvPr/>
        </p:nvGrpSpPr>
        <p:grpSpPr>
          <a:xfrm>
            <a:off x="771958" y="2300402"/>
            <a:ext cx="1937056" cy="617795"/>
            <a:chOff x="4345425" y="2175475"/>
            <a:chExt cx="800750" cy="176025"/>
          </a:xfrm>
        </p:grpSpPr>
        <p:sp>
          <p:nvSpPr>
            <p:cNvPr id="3304" name="Google Shape;3304;p9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5" name="Google Shape;3305;p9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296" name="Google Shape;3296;p94"/>
          <p:cNvSpPr txBox="1"/>
          <p:nvPr/>
        </p:nvSpPr>
        <p:spPr>
          <a:xfrm>
            <a:off x="762176" y="2415255"/>
            <a:ext cx="1973586"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Summarization </a:t>
            </a:r>
            <a:endParaRPr sz="2000" b="1" dirty="0">
              <a:solidFill>
                <a:schemeClr val="dk1"/>
              </a:solidFill>
              <a:latin typeface="Itim"/>
              <a:ea typeface="Itim"/>
              <a:cs typeface="Itim"/>
              <a:sym typeface="Itim"/>
            </a:endParaRPr>
          </a:p>
        </p:txBody>
      </p:sp>
      <p:grpSp>
        <p:nvGrpSpPr>
          <p:cNvPr id="3306" name="Google Shape;3306;p94"/>
          <p:cNvGrpSpPr/>
          <p:nvPr/>
        </p:nvGrpSpPr>
        <p:grpSpPr>
          <a:xfrm rot="-687253" flipH="1">
            <a:off x="6429243" y="2391209"/>
            <a:ext cx="1060086" cy="621913"/>
            <a:chOff x="4345425" y="2175475"/>
            <a:chExt cx="800750" cy="176025"/>
          </a:xfrm>
        </p:grpSpPr>
        <p:sp>
          <p:nvSpPr>
            <p:cNvPr id="3307" name="Google Shape;3307;p9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chemeClr val="accent4">
                <a:alpha val="6145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8" name="Google Shape;3308;p9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chemeClr val="accent4">
                <a:alpha val="6145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294" name="Google Shape;3294;p94"/>
          <p:cNvSpPr txBox="1"/>
          <p:nvPr/>
        </p:nvSpPr>
        <p:spPr>
          <a:xfrm>
            <a:off x="6391033" y="2415255"/>
            <a:ext cx="1136700"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Reports</a:t>
            </a:r>
            <a:endParaRPr sz="2000" b="1" dirty="0">
              <a:solidFill>
                <a:schemeClr val="dk1"/>
              </a:solidFill>
              <a:latin typeface="Itim"/>
              <a:ea typeface="Itim"/>
              <a:cs typeface="Itim"/>
              <a:sym typeface="Itim"/>
            </a:endParaRPr>
          </a:p>
        </p:txBody>
      </p:sp>
      <p:grpSp>
        <p:nvGrpSpPr>
          <p:cNvPr id="3309" name="Google Shape;3309;p94"/>
          <p:cNvGrpSpPr/>
          <p:nvPr/>
        </p:nvGrpSpPr>
        <p:grpSpPr>
          <a:xfrm rot="-949833">
            <a:off x="638062" y="3616851"/>
            <a:ext cx="1102419" cy="942339"/>
            <a:chOff x="2334325" y="3469775"/>
            <a:chExt cx="1136500" cy="995125"/>
          </a:xfrm>
        </p:grpSpPr>
        <p:sp>
          <p:nvSpPr>
            <p:cNvPr id="3310" name="Google Shape;3310;p94"/>
            <p:cNvSpPr/>
            <p:nvPr/>
          </p:nvSpPr>
          <p:spPr>
            <a:xfrm>
              <a:off x="2337450" y="3480425"/>
              <a:ext cx="1100925" cy="952600"/>
            </a:xfrm>
            <a:custGeom>
              <a:avLst/>
              <a:gdLst/>
              <a:ahLst/>
              <a:cxnLst/>
              <a:rect l="l" t="t" r="r" b="b"/>
              <a:pathLst>
                <a:path w="44037" h="38104" extrusionOk="0">
                  <a:moveTo>
                    <a:pt x="40703" y="0"/>
                  </a:moveTo>
                  <a:cubicBezTo>
                    <a:pt x="40678" y="0"/>
                    <a:pt x="40653" y="25"/>
                    <a:pt x="40603" y="25"/>
                  </a:cubicBezTo>
                  <a:cubicBezTo>
                    <a:pt x="33886" y="877"/>
                    <a:pt x="27069" y="1278"/>
                    <a:pt x="20302" y="1855"/>
                  </a:cubicBezTo>
                  <a:cubicBezTo>
                    <a:pt x="13585" y="2406"/>
                    <a:pt x="6868" y="3133"/>
                    <a:pt x="126" y="3434"/>
                  </a:cubicBezTo>
                  <a:cubicBezTo>
                    <a:pt x="1" y="9725"/>
                    <a:pt x="1079" y="15840"/>
                    <a:pt x="1279" y="22106"/>
                  </a:cubicBezTo>
                  <a:cubicBezTo>
                    <a:pt x="1379" y="25239"/>
                    <a:pt x="1329" y="28371"/>
                    <a:pt x="1279" y="31504"/>
                  </a:cubicBezTo>
                  <a:cubicBezTo>
                    <a:pt x="1229" y="33183"/>
                    <a:pt x="1003" y="35188"/>
                    <a:pt x="1906" y="36692"/>
                  </a:cubicBezTo>
                  <a:cubicBezTo>
                    <a:pt x="2463" y="37626"/>
                    <a:pt x="3364" y="38104"/>
                    <a:pt x="4290" y="38104"/>
                  </a:cubicBezTo>
                  <a:cubicBezTo>
                    <a:pt x="5154" y="38104"/>
                    <a:pt x="6040" y="37689"/>
                    <a:pt x="6693" y="36843"/>
                  </a:cubicBezTo>
                  <a:cubicBezTo>
                    <a:pt x="7319" y="36016"/>
                    <a:pt x="7570" y="34988"/>
                    <a:pt x="7820" y="34010"/>
                  </a:cubicBezTo>
                  <a:cubicBezTo>
                    <a:pt x="7851" y="33904"/>
                    <a:pt x="7936" y="33863"/>
                    <a:pt x="8021" y="33863"/>
                  </a:cubicBezTo>
                  <a:cubicBezTo>
                    <a:pt x="8076" y="33863"/>
                    <a:pt x="8132" y="33880"/>
                    <a:pt x="8171" y="33910"/>
                  </a:cubicBezTo>
                  <a:cubicBezTo>
                    <a:pt x="8188" y="33910"/>
                    <a:pt x="8216" y="33899"/>
                    <a:pt x="8247" y="33899"/>
                  </a:cubicBezTo>
                  <a:cubicBezTo>
                    <a:pt x="8263" y="33899"/>
                    <a:pt x="8280" y="33902"/>
                    <a:pt x="8297" y="33910"/>
                  </a:cubicBezTo>
                  <a:cubicBezTo>
                    <a:pt x="15223" y="35439"/>
                    <a:pt x="22419" y="35740"/>
                    <a:pt x="29615" y="35740"/>
                  </a:cubicBezTo>
                  <a:cubicBezTo>
                    <a:pt x="34276" y="35740"/>
                    <a:pt x="38937" y="35614"/>
                    <a:pt x="43525" y="35614"/>
                  </a:cubicBezTo>
                  <a:cubicBezTo>
                    <a:pt x="43696" y="35614"/>
                    <a:pt x="43866" y="35614"/>
                    <a:pt x="44036" y="35615"/>
                  </a:cubicBezTo>
                  <a:cubicBezTo>
                    <a:pt x="43811" y="29650"/>
                    <a:pt x="43560" y="23710"/>
                    <a:pt x="42984" y="17745"/>
                  </a:cubicBezTo>
                  <a:cubicBezTo>
                    <a:pt x="42407" y="11805"/>
                    <a:pt x="41304" y="5940"/>
                    <a:pt x="40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1" name="Google Shape;3311;p94"/>
            <p:cNvSpPr/>
            <p:nvPr/>
          </p:nvSpPr>
          <p:spPr>
            <a:xfrm>
              <a:off x="2334325" y="3469775"/>
              <a:ext cx="1107175" cy="965775"/>
            </a:xfrm>
            <a:custGeom>
              <a:avLst/>
              <a:gdLst/>
              <a:ahLst/>
              <a:cxnLst/>
              <a:rect l="l" t="t" r="r" b="b"/>
              <a:pathLst>
                <a:path w="44287" h="38631" extrusionOk="0">
                  <a:moveTo>
                    <a:pt x="40651" y="682"/>
                  </a:moveTo>
                  <a:cubicBezTo>
                    <a:pt x="41257" y="6544"/>
                    <a:pt x="42339" y="12358"/>
                    <a:pt x="42908" y="18196"/>
                  </a:cubicBezTo>
                  <a:cubicBezTo>
                    <a:pt x="43209" y="21178"/>
                    <a:pt x="43409" y="24136"/>
                    <a:pt x="43585" y="27118"/>
                  </a:cubicBezTo>
                  <a:cubicBezTo>
                    <a:pt x="43685" y="28597"/>
                    <a:pt x="43760" y="30101"/>
                    <a:pt x="43810" y="31579"/>
                  </a:cubicBezTo>
                  <a:lnTo>
                    <a:pt x="43911" y="33810"/>
                  </a:lnTo>
                  <a:lnTo>
                    <a:pt x="43961" y="34938"/>
                  </a:lnTo>
                  <a:cubicBezTo>
                    <a:pt x="43961" y="35264"/>
                    <a:pt x="43986" y="35589"/>
                    <a:pt x="44036" y="35940"/>
                  </a:cubicBezTo>
                  <a:cubicBezTo>
                    <a:pt x="43309" y="35915"/>
                    <a:pt x="42632" y="35890"/>
                    <a:pt x="41906" y="35890"/>
                  </a:cubicBezTo>
                  <a:lnTo>
                    <a:pt x="39650" y="35915"/>
                  </a:lnTo>
                  <a:lnTo>
                    <a:pt x="35164" y="35965"/>
                  </a:lnTo>
                  <a:cubicBezTo>
                    <a:pt x="33514" y="35993"/>
                    <a:pt x="31871" y="36013"/>
                    <a:pt x="30228" y="36013"/>
                  </a:cubicBezTo>
                  <a:cubicBezTo>
                    <a:pt x="28876" y="36013"/>
                    <a:pt x="27524" y="35999"/>
                    <a:pt x="26166" y="35965"/>
                  </a:cubicBezTo>
                  <a:cubicBezTo>
                    <a:pt x="23159" y="35915"/>
                    <a:pt x="20176" y="35790"/>
                    <a:pt x="17194" y="35514"/>
                  </a:cubicBezTo>
                  <a:lnTo>
                    <a:pt x="14963" y="35264"/>
                  </a:lnTo>
                  <a:lnTo>
                    <a:pt x="12732" y="34963"/>
                  </a:lnTo>
                  <a:lnTo>
                    <a:pt x="10527" y="34587"/>
                  </a:lnTo>
                  <a:lnTo>
                    <a:pt x="9424" y="34361"/>
                  </a:lnTo>
                  <a:lnTo>
                    <a:pt x="8873" y="34261"/>
                  </a:lnTo>
                  <a:lnTo>
                    <a:pt x="8597" y="34211"/>
                  </a:lnTo>
                  <a:lnTo>
                    <a:pt x="8472" y="34186"/>
                  </a:lnTo>
                  <a:cubicBezTo>
                    <a:pt x="8434" y="34173"/>
                    <a:pt x="8390" y="34167"/>
                    <a:pt x="8350" y="34167"/>
                  </a:cubicBezTo>
                  <a:cubicBezTo>
                    <a:pt x="8335" y="34167"/>
                    <a:pt x="8321" y="34168"/>
                    <a:pt x="8307" y="34169"/>
                  </a:cubicBezTo>
                  <a:lnTo>
                    <a:pt x="8307" y="34169"/>
                  </a:lnTo>
                  <a:cubicBezTo>
                    <a:pt x="8259" y="34145"/>
                    <a:pt x="8207" y="34136"/>
                    <a:pt x="8146" y="34136"/>
                  </a:cubicBezTo>
                  <a:cubicBezTo>
                    <a:pt x="8046" y="34136"/>
                    <a:pt x="7920" y="34186"/>
                    <a:pt x="7870" y="34261"/>
                  </a:cubicBezTo>
                  <a:cubicBezTo>
                    <a:pt x="7845" y="34311"/>
                    <a:pt x="7820" y="34361"/>
                    <a:pt x="7795" y="34386"/>
                  </a:cubicBezTo>
                  <a:lnTo>
                    <a:pt x="7795" y="34487"/>
                  </a:lnTo>
                  <a:lnTo>
                    <a:pt x="7745" y="34637"/>
                  </a:lnTo>
                  <a:lnTo>
                    <a:pt x="7570" y="35264"/>
                  </a:lnTo>
                  <a:cubicBezTo>
                    <a:pt x="7444" y="35690"/>
                    <a:pt x="7319" y="36116"/>
                    <a:pt x="7118" y="36492"/>
                  </a:cubicBezTo>
                  <a:cubicBezTo>
                    <a:pt x="6767" y="37269"/>
                    <a:pt x="6141" y="37945"/>
                    <a:pt x="5339" y="38246"/>
                  </a:cubicBezTo>
                  <a:cubicBezTo>
                    <a:pt x="5051" y="38363"/>
                    <a:pt x="4744" y="38419"/>
                    <a:pt x="4437" y="38419"/>
                  </a:cubicBezTo>
                  <a:cubicBezTo>
                    <a:pt x="3889" y="38419"/>
                    <a:pt x="3342" y="38241"/>
                    <a:pt x="2908" y="37920"/>
                  </a:cubicBezTo>
                  <a:cubicBezTo>
                    <a:pt x="2206" y="37419"/>
                    <a:pt x="1805" y="36592"/>
                    <a:pt x="1630" y="35740"/>
                  </a:cubicBezTo>
                  <a:cubicBezTo>
                    <a:pt x="1454" y="34888"/>
                    <a:pt x="1454" y="34010"/>
                    <a:pt x="1479" y="33108"/>
                  </a:cubicBezTo>
                  <a:cubicBezTo>
                    <a:pt x="1504" y="32231"/>
                    <a:pt x="1529" y="31329"/>
                    <a:pt x="1554" y="30451"/>
                  </a:cubicBezTo>
                  <a:cubicBezTo>
                    <a:pt x="1579" y="28672"/>
                    <a:pt x="1605" y="26893"/>
                    <a:pt x="1605" y="25113"/>
                  </a:cubicBezTo>
                  <a:cubicBezTo>
                    <a:pt x="1579" y="23359"/>
                    <a:pt x="1554" y="21579"/>
                    <a:pt x="1429" y="19800"/>
                  </a:cubicBezTo>
                  <a:cubicBezTo>
                    <a:pt x="1304" y="18020"/>
                    <a:pt x="1153" y="16241"/>
                    <a:pt x="978" y="14487"/>
                  </a:cubicBezTo>
                  <a:cubicBezTo>
                    <a:pt x="657" y="11001"/>
                    <a:pt x="360" y="7515"/>
                    <a:pt x="424" y="4029"/>
                  </a:cubicBezTo>
                  <a:lnTo>
                    <a:pt x="424" y="4029"/>
                  </a:lnTo>
                  <a:cubicBezTo>
                    <a:pt x="7166" y="3724"/>
                    <a:pt x="13859" y="3004"/>
                    <a:pt x="20577" y="2456"/>
                  </a:cubicBezTo>
                  <a:lnTo>
                    <a:pt x="30728" y="1654"/>
                  </a:lnTo>
                  <a:cubicBezTo>
                    <a:pt x="32407" y="1529"/>
                    <a:pt x="34111" y="1379"/>
                    <a:pt x="35790" y="1203"/>
                  </a:cubicBezTo>
                  <a:lnTo>
                    <a:pt x="38347" y="953"/>
                  </a:lnTo>
                  <a:lnTo>
                    <a:pt x="39600" y="802"/>
                  </a:lnTo>
                  <a:lnTo>
                    <a:pt x="40226" y="727"/>
                  </a:lnTo>
                  <a:lnTo>
                    <a:pt x="40552" y="702"/>
                  </a:lnTo>
                  <a:cubicBezTo>
                    <a:pt x="40586" y="693"/>
                    <a:pt x="40617" y="688"/>
                    <a:pt x="40651" y="682"/>
                  </a:cubicBezTo>
                  <a:close/>
                  <a:moveTo>
                    <a:pt x="41003" y="0"/>
                  </a:moveTo>
                  <a:lnTo>
                    <a:pt x="40753" y="226"/>
                  </a:lnTo>
                  <a:cubicBezTo>
                    <a:pt x="40728" y="251"/>
                    <a:pt x="40602" y="276"/>
                    <a:pt x="40502" y="276"/>
                  </a:cubicBezTo>
                  <a:lnTo>
                    <a:pt x="40176" y="326"/>
                  </a:lnTo>
                  <a:lnTo>
                    <a:pt x="39550" y="401"/>
                  </a:lnTo>
                  <a:lnTo>
                    <a:pt x="38296" y="552"/>
                  </a:lnTo>
                  <a:lnTo>
                    <a:pt x="35765" y="802"/>
                  </a:lnTo>
                  <a:cubicBezTo>
                    <a:pt x="34086" y="978"/>
                    <a:pt x="32382" y="1128"/>
                    <a:pt x="30702" y="1253"/>
                  </a:cubicBezTo>
                  <a:lnTo>
                    <a:pt x="20552" y="2080"/>
                  </a:lnTo>
                  <a:cubicBezTo>
                    <a:pt x="13785" y="2657"/>
                    <a:pt x="7018" y="3359"/>
                    <a:pt x="251" y="3684"/>
                  </a:cubicBezTo>
                  <a:lnTo>
                    <a:pt x="101" y="3710"/>
                  </a:lnTo>
                  <a:lnTo>
                    <a:pt x="101" y="3860"/>
                  </a:lnTo>
                  <a:cubicBezTo>
                    <a:pt x="1" y="7419"/>
                    <a:pt x="326" y="10978"/>
                    <a:pt x="652" y="14512"/>
                  </a:cubicBezTo>
                  <a:cubicBezTo>
                    <a:pt x="978" y="18045"/>
                    <a:pt x="1279" y="21579"/>
                    <a:pt x="1304" y="25138"/>
                  </a:cubicBezTo>
                  <a:cubicBezTo>
                    <a:pt x="1329" y="26893"/>
                    <a:pt x="1304" y="28672"/>
                    <a:pt x="1279" y="30451"/>
                  </a:cubicBezTo>
                  <a:cubicBezTo>
                    <a:pt x="1279" y="31329"/>
                    <a:pt x="1279" y="32231"/>
                    <a:pt x="1229" y="33108"/>
                  </a:cubicBezTo>
                  <a:cubicBezTo>
                    <a:pt x="1204" y="34010"/>
                    <a:pt x="1204" y="34913"/>
                    <a:pt x="1404" y="35790"/>
                  </a:cubicBezTo>
                  <a:cubicBezTo>
                    <a:pt x="1579" y="36667"/>
                    <a:pt x="2031" y="37544"/>
                    <a:pt x="2783" y="38096"/>
                  </a:cubicBezTo>
                  <a:cubicBezTo>
                    <a:pt x="3253" y="38452"/>
                    <a:pt x="3849" y="38631"/>
                    <a:pt x="4449" y="38631"/>
                  </a:cubicBezTo>
                  <a:cubicBezTo>
                    <a:pt x="4776" y="38631"/>
                    <a:pt x="5105" y="38578"/>
                    <a:pt x="5414" y="38472"/>
                  </a:cubicBezTo>
                  <a:cubicBezTo>
                    <a:pt x="6291" y="38146"/>
                    <a:pt x="6968" y="37419"/>
                    <a:pt x="7369" y="36617"/>
                  </a:cubicBezTo>
                  <a:cubicBezTo>
                    <a:pt x="7570" y="36216"/>
                    <a:pt x="7720" y="35790"/>
                    <a:pt x="7870" y="35364"/>
                  </a:cubicBezTo>
                  <a:lnTo>
                    <a:pt x="8046" y="34712"/>
                  </a:lnTo>
                  <a:lnTo>
                    <a:pt x="8096" y="34562"/>
                  </a:lnTo>
                  <a:lnTo>
                    <a:pt x="8121" y="34487"/>
                  </a:lnTo>
                  <a:cubicBezTo>
                    <a:pt x="8121" y="34462"/>
                    <a:pt x="8121" y="34462"/>
                    <a:pt x="8121" y="34462"/>
                  </a:cubicBezTo>
                  <a:cubicBezTo>
                    <a:pt x="8121" y="34462"/>
                    <a:pt x="8132" y="34450"/>
                    <a:pt x="8154" y="34450"/>
                  </a:cubicBezTo>
                  <a:cubicBezTo>
                    <a:pt x="8165" y="34450"/>
                    <a:pt x="8179" y="34453"/>
                    <a:pt x="8196" y="34462"/>
                  </a:cubicBezTo>
                  <a:lnTo>
                    <a:pt x="8246" y="34537"/>
                  </a:lnTo>
                  <a:lnTo>
                    <a:pt x="8346" y="34512"/>
                  </a:lnTo>
                  <a:cubicBezTo>
                    <a:pt x="8372" y="34487"/>
                    <a:pt x="8372" y="34487"/>
                    <a:pt x="8397" y="34487"/>
                  </a:cubicBezTo>
                  <a:lnTo>
                    <a:pt x="8547" y="34512"/>
                  </a:lnTo>
                  <a:lnTo>
                    <a:pt x="8798" y="34587"/>
                  </a:lnTo>
                  <a:lnTo>
                    <a:pt x="9349" y="34687"/>
                  </a:lnTo>
                  <a:lnTo>
                    <a:pt x="10477" y="34913"/>
                  </a:lnTo>
                  <a:lnTo>
                    <a:pt x="12682" y="35289"/>
                  </a:lnTo>
                  <a:lnTo>
                    <a:pt x="14913" y="35589"/>
                  </a:lnTo>
                  <a:lnTo>
                    <a:pt x="17169" y="35840"/>
                  </a:lnTo>
                  <a:cubicBezTo>
                    <a:pt x="20151" y="36116"/>
                    <a:pt x="23159" y="36266"/>
                    <a:pt x="26166" y="36316"/>
                  </a:cubicBezTo>
                  <a:cubicBezTo>
                    <a:pt x="27315" y="36335"/>
                    <a:pt x="28460" y="36344"/>
                    <a:pt x="29604" y="36344"/>
                  </a:cubicBezTo>
                  <a:cubicBezTo>
                    <a:pt x="31456" y="36344"/>
                    <a:pt x="33305" y="36322"/>
                    <a:pt x="35164" y="36291"/>
                  </a:cubicBezTo>
                  <a:lnTo>
                    <a:pt x="39650" y="36241"/>
                  </a:lnTo>
                  <a:lnTo>
                    <a:pt x="41906" y="36216"/>
                  </a:lnTo>
                  <a:cubicBezTo>
                    <a:pt x="42682" y="36216"/>
                    <a:pt x="43510" y="36191"/>
                    <a:pt x="44261" y="36166"/>
                  </a:cubicBezTo>
                  <a:cubicBezTo>
                    <a:pt x="44286" y="35765"/>
                    <a:pt x="44286" y="35339"/>
                    <a:pt x="44286" y="34938"/>
                  </a:cubicBezTo>
                  <a:lnTo>
                    <a:pt x="44236" y="33810"/>
                  </a:lnTo>
                  <a:lnTo>
                    <a:pt x="44161" y="31579"/>
                  </a:lnTo>
                  <a:cubicBezTo>
                    <a:pt x="44086" y="30076"/>
                    <a:pt x="44011" y="28597"/>
                    <a:pt x="43936" y="27093"/>
                  </a:cubicBezTo>
                  <a:cubicBezTo>
                    <a:pt x="43785" y="24111"/>
                    <a:pt x="43560" y="21128"/>
                    <a:pt x="43284" y="18171"/>
                  </a:cubicBezTo>
                  <a:cubicBezTo>
                    <a:pt x="42733" y="12206"/>
                    <a:pt x="41630" y="6341"/>
                    <a:pt x="41053" y="401"/>
                  </a:cubicBezTo>
                  <a:lnTo>
                    <a:pt x="41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4"/>
            <p:cNvSpPr/>
            <p:nvPr/>
          </p:nvSpPr>
          <p:spPr>
            <a:xfrm>
              <a:off x="2402775" y="3617550"/>
              <a:ext cx="865425" cy="115450"/>
            </a:xfrm>
            <a:custGeom>
              <a:avLst/>
              <a:gdLst/>
              <a:ahLst/>
              <a:cxnLst/>
              <a:rect l="l" t="t" r="r" b="b"/>
              <a:pathLst>
                <a:path w="34617" h="4618" extrusionOk="0">
                  <a:moveTo>
                    <a:pt x="34249" y="0"/>
                  </a:moveTo>
                  <a:cubicBezTo>
                    <a:pt x="34235" y="0"/>
                    <a:pt x="34220" y="2"/>
                    <a:pt x="34205" y="4"/>
                  </a:cubicBezTo>
                  <a:cubicBezTo>
                    <a:pt x="28240" y="806"/>
                    <a:pt x="22275" y="1633"/>
                    <a:pt x="16285" y="2385"/>
                  </a:cubicBezTo>
                  <a:cubicBezTo>
                    <a:pt x="10897" y="3062"/>
                    <a:pt x="5458" y="3513"/>
                    <a:pt x="95" y="4415"/>
                  </a:cubicBezTo>
                  <a:cubicBezTo>
                    <a:pt x="0" y="4439"/>
                    <a:pt x="17" y="4618"/>
                    <a:pt x="103" y="4618"/>
                  </a:cubicBezTo>
                  <a:cubicBezTo>
                    <a:pt x="108" y="4618"/>
                    <a:pt x="114" y="4617"/>
                    <a:pt x="120" y="4616"/>
                  </a:cubicBezTo>
                  <a:cubicBezTo>
                    <a:pt x="11523" y="4089"/>
                    <a:pt x="23052" y="2159"/>
                    <a:pt x="34330" y="480"/>
                  </a:cubicBezTo>
                  <a:cubicBezTo>
                    <a:pt x="34616" y="433"/>
                    <a:pt x="34517" y="0"/>
                    <a:pt x="3424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4"/>
            <p:cNvSpPr/>
            <p:nvPr/>
          </p:nvSpPr>
          <p:spPr>
            <a:xfrm>
              <a:off x="2447100" y="4330675"/>
              <a:ext cx="1019450" cy="130975"/>
            </a:xfrm>
            <a:custGeom>
              <a:avLst/>
              <a:gdLst/>
              <a:ahLst/>
              <a:cxnLst/>
              <a:rect l="l" t="t" r="r" b="b"/>
              <a:pathLst>
                <a:path w="40778" h="5239" extrusionOk="0">
                  <a:moveTo>
                    <a:pt x="3434" y="0"/>
                  </a:moveTo>
                  <a:cubicBezTo>
                    <a:pt x="3134" y="1529"/>
                    <a:pt x="2632" y="3509"/>
                    <a:pt x="1" y="4086"/>
                  </a:cubicBezTo>
                  <a:cubicBezTo>
                    <a:pt x="5916" y="4412"/>
                    <a:pt x="13209" y="5239"/>
                    <a:pt x="19149" y="5239"/>
                  </a:cubicBezTo>
                  <a:cubicBezTo>
                    <a:pt x="22432" y="5239"/>
                    <a:pt x="25690" y="5138"/>
                    <a:pt x="28973" y="4963"/>
                  </a:cubicBezTo>
                  <a:cubicBezTo>
                    <a:pt x="31931" y="4787"/>
                    <a:pt x="39374" y="4136"/>
                    <a:pt x="40728" y="1053"/>
                  </a:cubicBezTo>
                  <a:cubicBezTo>
                    <a:pt x="40728" y="1028"/>
                    <a:pt x="40753" y="1003"/>
                    <a:pt x="40778" y="978"/>
                  </a:cubicBezTo>
                  <a:cubicBezTo>
                    <a:pt x="35097" y="978"/>
                    <a:pt x="29179" y="1216"/>
                    <a:pt x="23445" y="1216"/>
                  </a:cubicBezTo>
                  <a:cubicBezTo>
                    <a:pt x="22728" y="1216"/>
                    <a:pt x="22014" y="1212"/>
                    <a:pt x="21304" y="1203"/>
                  </a:cubicBezTo>
                  <a:cubicBezTo>
                    <a:pt x="20561" y="1197"/>
                    <a:pt x="19846" y="1196"/>
                    <a:pt x="19147" y="1196"/>
                  </a:cubicBezTo>
                  <a:cubicBezTo>
                    <a:pt x="18790" y="1196"/>
                    <a:pt x="18438" y="1196"/>
                    <a:pt x="18088" y="1196"/>
                  </a:cubicBezTo>
                  <a:cubicBezTo>
                    <a:pt x="13767" y="1196"/>
                    <a:pt x="9865" y="1153"/>
                    <a:pt x="3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4"/>
            <p:cNvSpPr/>
            <p:nvPr/>
          </p:nvSpPr>
          <p:spPr>
            <a:xfrm>
              <a:off x="2442725" y="4326300"/>
              <a:ext cx="1028100" cy="138600"/>
            </a:xfrm>
            <a:custGeom>
              <a:avLst/>
              <a:gdLst/>
              <a:ahLst/>
              <a:cxnLst/>
              <a:rect l="l" t="t" r="r" b="b"/>
              <a:pathLst>
                <a:path w="41124" h="5544" extrusionOk="0">
                  <a:moveTo>
                    <a:pt x="3755" y="381"/>
                  </a:moveTo>
                  <a:cubicBezTo>
                    <a:pt x="6782" y="917"/>
                    <a:pt x="9832" y="1306"/>
                    <a:pt x="12883" y="1454"/>
                  </a:cubicBezTo>
                  <a:cubicBezTo>
                    <a:pt x="16016" y="1629"/>
                    <a:pt x="19123" y="1554"/>
                    <a:pt x="22256" y="1604"/>
                  </a:cubicBezTo>
                  <a:cubicBezTo>
                    <a:pt x="25364" y="1604"/>
                    <a:pt x="28497" y="1529"/>
                    <a:pt x="31605" y="1454"/>
                  </a:cubicBezTo>
                  <a:lnTo>
                    <a:pt x="36266" y="1353"/>
                  </a:lnTo>
                  <a:lnTo>
                    <a:pt x="38622" y="1328"/>
                  </a:lnTo>
                  <a:lnTo>
                    <a:pt x="39775" y="1303"/>
                  </a:lnTo>
                  <a:cubicBezTo>
                    <a:pt x="39824" y="1307"/>
                    <a:pt x="39872" y="1308"/>
                    <a:pt x="39919" y="1308"/>
                  </a:cubicBezTo>
                  <a:cubicBezTo>
                    <a:pt x="40187" y="1308"/>
                    <a:pt x="40435" y="1259"/>
                    <a:pt x="40724" y="1234"/>
                  </a:cubicBezTo>
                  <a:lnTo>
                    <a:pt x="40724" y="1234"/>
                  </a:lnTo>
                  <a:lnTo>
                    <a:pt x="40652" y="1353"/>
                  </a:lnTo>
                  <a:cubicBezTo>
                    <a:pt x="40602" y="1454"/>
                    <a:pt x="40527" y="1529"/>
                    <a:pt x="40477" y="1629"/>
                  </a:cubicBezTo>
                  <a:cubicBezTo>
                    <a:pt x="40352" y="1780"/>
                    <a:pt x="40226" y="1930"/>
                    <a:pt x="40076" y="2080"/>
                  </a:cubicBezTo>
                  <a:cubicBezTo>
                    <a:pt x="39775" y="2381"/>
                    <a:pt x="39424" y="2632"/>
                    <a:pt x="39048" y="2832"/>
                  </a:cubicBezTo>
                  <a:cubicBezTo>
                    <a:pt x="38321" y="3258"/>
                    <a:pt x="37494" y="3559"/>
                    <a:pt x="36667" y="3810"/>
                  </a:cubicBezTo>
                  <a:cubicBezTo>
                    <a:pt x="35013" y="4311"/>
                    <a:pt x="33284" y="4587"/>
                    <a:pt x="31554" y="4762"/>
                  </a:cubicBezTo>
                  <a:cubicBezTo>
                    <a:pt x="28096" y="5113"/>
                    <a:pt x="24587" y="5138"/>
                    <a:pt x="21103" y="5263"/>
                  </a:cubicBezTo>
                  <a:cubicBezTo>
                    <a:pt x="20464" y="5286"/>
                    <a:pt x="19824" y="5297"/>
                    <a:pt x="19183" y="5297"/>
                  </a:cubicBezTo>
                  <a:cubicBezTo>
                    <a:pt x="16333" y="5297"/>
                    <a:pt x="13476" y="5092"/>
                    <a:pt x="10652" y="4887"/>
                  </a:cubicBezTo>
                  <a:cubicBezTo>
                    <a:pt x="7482" y="4636"/>
                    <a:pt x="4311" y="4344"/>
                    <a:pt x="1122" y="4142"/>
                  </a:cubicBezTo>
                  <a:lnTo>
                    <a:pt x="1122" y="4142"/>
                  </a:lnTo>
                  <a:cubicBezTo>
                    <a:pt x="1284" y="4075"/>
                    <a:pt x="1444" y="3999"/>
                    <a:pt x="1604" y="3910"/>
                  </a:cubicBezTo>
                  <a:cubicBezTo>
                    <a:pt x="2030" y="3659"/>
                    <a:pt x="2431" y="3333"/>
                    <a:pt x="2732" y="2932"/>
                  </a:cubicBezTo>
                  <a:cubicBezTo>
                    <a:pt x="3324" y="2175"/>
                    <a:pt x="3580" y="1261"/>
                    <a:pt x="3755" y="381"/>
                  </a:cubicBezTo>
                  <a:close/>
                  <a:moveTo>
                    <a:pt x="3660" y="0"/>
                  </a:moveTo>
                  <a:cubicBezTo>
                    <a:pt x="3559" y="0"/>
                    <a:pt x="3459" y="50"/>
                    <a:pt x="3434" y="150"/>
                  </a:cubicBezTo>
                  <a:cubicBezTo>
                    <a:pt x="3259" y="1078"/>
                    <a:pt x="3008" y="2005"/>
                    <a:pt x="2457" y="2732"/>
                  </a:cubicBezTo>
                  <a:cubicBezTo>
                    <a:pt x="2181" y="3083"/>
                    <a:pt x="1830" y="3384"/>
                    <a:pt x="1429" y="3609"/>
                  </a:cubicBezTo>
                  <a:cubicBezTo>
                    <a:pt x="1028" y="3835"/>
                    <a:pt x="577" y="3985"/>
                    <a:pt x="126" y="4085"/>
                  </a:cubicBezTo>
                  <a:cubicBezTo>
                    <a:pt x="51" y="4110"/>
                    <a:pt x="0" y="4160"/>
                    <a:pt x="0" y="4261"/>
                  </a:cubicBezTo>
                  <a:cubicBezTo>
                    <a:pt x="0" y="4336"/>
                    <a:pt x="76" y="4436"/>
                    <a:pt x="176" y="4436"/>
                  </a:cubicBezTo>
                  <a:cubicBezTo>
                    <a:pt x="3660" y="4612"/>
                    <a:pt x="7118" y="4937"/>
                    <a:pt x="10627" y="5163"/>
                  </a:cubicBezTo>
                  <a:cubicBezTo>
                    <a:pt x="12356" y="5288"/>
                    <a:pt x="14111" y="5389"/>
                    <a:pt x="15865" y="5464"/>
                  </a:cubicBezTo>
                  <a:cubicBezTo>
                    <a:pt x="17594" y="5539"/>
                    <a:pt x="19349" y="5514"/>
                    <a:pt x="21103" y="5539"/>
                  </a:cubicBezTo>
                  <a:cubicBezTo>
                    <a:pt x="21343" y="5542"/>
                    <a:pt x="21583" y="5544"/>
                    <a:pt x="21823" y="5544"/>
                  </a:cubicBezTo>
                  <a:cubicBezTo>
                    <a:pt x="23337" y="5544"/>
                    <a:pt x="24848" y="5482"/>
                    <a:pt x="26341" y="5439"/>
                  </a:cubicBezTo>
                  <a:cubicBezTo>
                    <a:pt x="28096" y="5363"/>
                    <a:pt x="29850" y="5313"/>
                    <a:pt x="31605" y="5113"/>
                  </a:cubicBezTo>
                  <a:cubicBezTo>
                    <a:pt x="33334" y="4937"/>
                    <a:pt x="35088" y="4662"/>
                    <a:pt x="36768" y="4160"/>
                  </a:cubicBezTo>
                  <a:cubicBezTo>
                    <a:pt x="37620" y="3885"/>
                    <a:pt x="38447" y="3584"/>
                    <a:pt x="39224" y="3133"/>
                  </a:cubicBezTo>
                  <a:cubicBezTo>
                    <a:pt x="39600" y="2907"/>
                    <a:pt x="39976" y="2632"/>
                    <a:pt x="40301" y="2331"/>
                  </a:cubicBezTo>
                  <a:cubicBezTo>
                    <a:pt x="40477" y="2155"/>
                    <a:pt x="40627" y="2005"/>
                    <a:pt x="40753" y="1805"/>
                  </a:cubicBezTo>
                  <a:cubicBezTo>
                    <a:pt x="40803" y="1704"/>
                    <a:pt x="40878" y="1629"/>
                    <a:pt x="40928" y="1504"/>
                  </a:cubicBezTo>
                  <a:lnTo>
                    <a:pt x="41003" y="1353"/>
                  </a:lnTo>
                  <a:lnTo>
                    <a:pt x="41053" y="1278"/>
                  </a:lnTo>
                  <a:lnTo>
                    <a:pt x="41078" y="1254"/>
                  </a:lnTo>
                  <a:lnTo>
                    <a:pt x="41078" y="1254"/>
                  </a:lnTo>
                  <a:cubicBezTo>
                    <a:pt x="41069" y="1262"/>
                    <a:pt x="41065" y="1266"/>
                    <a:pt x="41064" y="1266"/>
                  </a:cubicBezTo>
                  <a:cubicBezTo>
                    <a:pt x="41060" y="1266"/>
                    <a:pt x="41124" y="1180"/>
                    <a:pt x="41103" y="1078"/>
                  </a:cubicBezTo>
                  <a:cubicBezTo>
                    <a:pt x="41016" y="1067"/>
                    <a:pt x="40925" y="1056"/>
                    <a:pt x="40831" y="1045"/>
                  </a:cubicBezTo>
                  <a:lnTo>
                    <a:pt x="40831" y="1045"/>
                  </a:lnTo>
                  <a:cubicBezTo>
                    <a:pt x="40830" y="1047"/>
                    <a:pt x="40829" y="1050"/>
                    <a:pt x="40828" y="1053"/>
                  </a:cubicBezTo>
                  <a:lnTo>
                    <a:pt x="40818" y="1053"/>
                  </a:lnTo>
                  <a:cubicBezTo>
                    <a:pt x="40820" y="1049"/>
                    <a:pt x="40822" y="1047"/>
                    <a:pt x="40824" y="1045"/>
                  </a:cubicBezTo>
                  <a:lnTo>
                    <a:pt x="40824" y="1045"/>
                  </a:lnTo>
                  <a:cubicBezTo>
                    <a:pt x="40826" y="1045"/>
                    <a:pt x="40829" y="1045"/>
                    <a:pt x="40831" y="1045"/>
                  </a:cubicBezTo>
                  <a:lnTo>
                    <a:pt x="40831" y="1045"/>
                  </a:lnTo>
                  <a:cubicBezTo>
                    <a:pt x="40832" y="1041"/>
                    <a:pt x="40832" y="1039"/>
                    <a:pt x="40831" y="1039"/>
                  </a:cubicBezTo>
                  <a:lnTo>
                    <a:pt x="40831" y="1039"/>
                  </a:lnTo>
                  <a:cubicBezTo>
                    <a:pt x="40829" y="1039"/>
                    <a:pt x="40827" y="1041"/>
                    <a:pt x="40824" y="1045"/>
                  </a:cubicBezTo>
                  <a:lnTo>
                    <a:pt x="40824" y="1045"/>
                  </a:lnTo>
                  <a:cubicBezTo>
                    <a:pt x="40490" y="1008"/>
                    <a:pt x="40125" y="977"/>
                    <a:pt x="39775" y="977"/>
                  </a:cubicBezTo>
                  <a:lnTo>
                    <a:pt x="38597" y="1003"/>
                  </a:lnTo>
                  <a:lnTo>
                    <a:pt x="36266" y="1028"/>
                  </a:lnTo>
                  <a:lnTo>
                    <a:pt x="31605" y="1103"/>
                  </a:lnTo>
                  <a:cubicBezTo>
                    <a:pt x="29047" y="1144"/>
                    <a:pt x="26505" y="1185"/>
                    <a:pt x="23967" y="1185"/>
                  </a:cubicBezTo>
                  <a:cubicBezTo>
                    <a:pt x="23397" y="1185"/>
                    <a:pt x="22826" y="1183"/>
                    <a:pt x="22256" y="1178"/>
                  </a:cubicBezTo>
                  <a:cubicBezTo>
                    <a:pt x="21710" y="1174"/>
                    <a:pt x="21164" y="1172"/>
                    <a:pt x="20619" y="1172"/>
                  </a:cubicBezTo>
                  <a:cubicBezTo>
                    <a:pt x="19786" y="1172"/>
                    <a:pt x="18955" y="1175"/>
                    <a:pt x="18125" y="1175"/>
                  </a:cubicBezTo>
                  <a:cubicBezTo>
                    <a:pt x="16383" y="1175"/>
                    <a:pt x="14645" y="1162"/>
                    <a:pt x="12908" y="1078"/>
                  </a:cubicBezTo>
                  <a:cubicBezTo>
                    <a:pt x="9800" y="927"/>
                    <a:pt x="6717" y="551"/>
                    <a:pt x="3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94"/>
          <p:cNvGrpSpPr/>
          <p:nvPr/>
        </p:nvGrpSpPr>
        <p:grpSpPr>
          <a:xfrm>
            <a:off x="3419134" y="3655263"/>
            <a:ext cx="763240" cy="701641"/>
            <a:chOff x="3570772" y="3922111"/>
            <a:chExt cx="763240" cy="701641"/>
          </a:xfrm>
        </p:grpSpPr>
        <p:sp>
          <p:nvSpPr>
            <p:cNvPr id="3283" name="Google Shape;3283;p94"/>
            <p:cNvSpPr/>
            <p:nvPr/>
          </p:nvSpPr>
          <p:spPr>
            <a:xfrm>
              <a:off x="3787842" y="4108269"/>
              <a:ext cx="329100" cy="329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8" name="Google Shape;3328;p94"/>
            <p:cNvGrpSpPr/>
            <p:nvPr/>
          </p:nvGrpSpPr>
          <p:grpSpPr>
            <a:xfrm rot="-949833">
              <a:off x="3570772" y="3922111"/>
              <a:ext cx="763240" cy="701641"/>
              <a:chOff x="2334325" y="3469775"/>
              <a:chExt cx="1136500" cy="995125"/>
            </a:xfrm>
          </p:grpSpPr>
          <p:sp>
            <p:nvSpPr>
              <p:cNvPr id="3329" name="Google Shape;3329;p94"/>
              <p:cNvSpPr/>
              <p:nvPr/>
            </p:nvSpPr>
            <p:spPr>
              <a:xfrm>
                <a:off x="2337450" y="3480425"/>
                <a:ext cx="1100925" cy="952600"/>
              </a:xfrm>
              <a:custGeom>
                <a:avLst/>
                <a:gdLst/>
                <a:ahLst/>
                <a:cxnLst/>
                <a:rect l="l" t="t" r="r" b="b"/>
                <a:pathLst>
                  <a:path w="44037" h="38104" extrusionOk="0">
                    <a:moveTo>
                      <a:pt x="40703" y="0"/>
                    </a:moveTo>
                    <a:cubicBezTo>
                      <a:pt x="40678" y="0"/>
                      <a:pt x="40653" y="25"/>
                      <a:pt x="40603" y="25"/>
                    </a:cubicBezTo>
                    <a:cubicBezTo>
                      <a:pt x="33886" y="877"/>
                      <a:pt x="27069" y="1278"/>
                      <a:pt x="20302" y="1855"/>
                    </a:cubicBezTo>
                    <a:cubicBezTo>
                      <a:pt x="13585" y="2406"/>
                      <a:pt x="6868" y="3133"/>
                      <a:pt x="126" y="3434"/>
                    </a:cubicBezTo>
                    <a:cubicBezTo>
                      <a:pt x="1" y="9725"/>
                      <a:pt x="1079" y="15840"/>
                      <a:pt x="1279" y="22106"/>
                    </a:cubicBezTo>
                    <a:cubicBezTo>
                      <a:pt x="1379" y="25239"/>
                      <a:pt x="1329" y="28371"/>
                      <a:pt x="1279" y="31504"/>
                    </a:cubicBezTo>
                    <a:cubicBezTo>
                      <a:pt x="1229" y="33183"/>
                      <a:pt x="1003" y="35188"/>
                      <a:pt x="1906" y="36692"/>
                    </a:cubicBezTo>
                    <a:cubicBezTo>
                      <a:pt x="2463" y="37626"/>
                      <a:pt x="3364" y="38104"/>
                      <a:pt x="4290" y="38104"/>
                    </a:cubicBezTo>
                    <a:cubicBezTo>
                      <a:pt x="5154" y="38104"/>
                      <a:pt x="6040" y="37689"/>
                      <a:pt x="6693" y="36843"/>
                    </a:cubicBezTo>
                    <a:cubicBezTo>
                      <a:pt x="7319" y="36016"/>
                      <a:pt x="7570" y="34988"/>
                      <a:pt x="7820" y="34010"/>
                    </a:cubicBezTo>
                    <a:cubicBezTo>
                      <a:pt x="7851" y="33904"/>
                      <a:pt x="7936" y="33863"/>
                      <a:pt x="8021" y="33863"/>
                    </a:cubicBezTo>
                    <a:cubicBezTo>
                      <a:pt x="8076" y="33863"/>
                      <a:pt x="8132" y="33880"/>
                      <a:pt x="8171" y="33910"/>
                    </a:cubicBezTo>
                    <a:cubicBezTo>
                      <a:pt x="8188" y="33910"/>
                      <a:pt x="8216" y="33899"/>
                      <a:pt x="8247" y="33899"/>
                    </a:cubicBezTo>
                    <a:cubicBezTo>
                      <a:pt x="8263" y="33899"/>
                      <a:pt x="8280" y="33902"/>
                      <a:pt x="8297" y="33910"/>
                    </a:cubicBezTo>
                    <a:cubicBezTo>
                      <a:pt x="15223" y="35439"/>
                      <a:pt x="22419" y="35740"/>
                      <a:pt x="29615" y="35740"/>
                    </a:cubicBezTo>
                    <a:cubicBezTo>
                      <a:pt x="34276" y="35740"/>
                      <a:pt x="38937" y="35614"/>
                      <a:pt x="43525" y="35614"/>
                    </a:cubicBezTo>
                    <a:cubicBezTo>
                      <a:pt x="43696" y="35614"/>
                      <a:pt x="43866" y="35614"/>
                      <a:pt x="44036" y="35615"/>
                    </a:cubicBezTo>
                    <a:cubicBezTo>
                      <a:pt x="43811" y="29650"/>
                      <a:pt x="43560" y="23710"/>
                      <a:pt x="42984" y="17745"/>
                    </a:cubicBezTo>
                    <a:cubicBezTo>
                      <a:pt x="42407" y="11805"/>
                      <a:pt x="41304" y="5940"/>
                      <a:pt x="40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0" name="Google Shape;3330;p94"/>
              <p:cNvSpPr/>
              <p:nvPr/>
            </p:nvSpPr>
            <p:spPr>
              <a:xfrm>
                <a:off x="2334325" y="3469775"/>
                <a:ext cx="1107175" cy="965775"/>
              </a:xfrm>
              <a:custGeom>
                <a:avLst/>
                <a:gdLst/>
                <a:ahLst/>
                <a:cxnLst/>
                <a:rect l="l" t="t" r="r" b="b"/>
                <a:pathLst>
                  <a:path w="44287" h="38631" extrusionOk="0">
                    <a:moveTo>
                      <a:pt x="40651" y="682"/>
                    </a:moveTo>
                    <a:cubicBezTo>
                      <a:pt x="41257" y="6544"/>
                      <a:pt x="42339" y="12358"/>
                      <a:pt x="42908" y="18196"/>
                    </a:cubicBezTo>
                    <a:cubicBezTo>
                      <a:pt x="43209" y="21178"/>
                      <a:pt x="43409" y="24136"/>
                      <a:pt x="43585" y="27118"/>
                    </a:cubicBezTo>
                    <a:cubicBezTo>
                      <a:pt x="43685" y="28597"/>
                      <a:pt x="43760" y="30101"/>
                      <a:pt x="43810" y="31579"/>
                    </a:cubicBezTo>
                    <a:lnTo>
                      <a:pt x="43911" y="33810"/>
                    </a:lnTo>
                    <a:lnTo>
                      <a:pt x="43961" y="34938"/>
                    </a:lnTo>
                    <a:cubicBezTo>
                      <a:pt x="43961" y="35264"/>
                      <a:pt x="43986" y="35589"/>
                      <a:pt x="44036" y="35940"/>
                    </a:cubicBezTo>
                    <a:cubicBezTo>
                      <a:pt x="43309" y="35915"/>
                      <a:pt x="42632" y="35890"/>
                      <a:pt x="41906" y="35890"/>
                    </a:cubicBezTo>
                    <a:lnTo>
                      <a:pt x="39650" y="35915"/>
                    </a:lnTo>
                    <a:lnTo>
                      <a:pt x="35164" y="35965"/>
                    </a:lnTo>
                    <a:cubicBezTo>
                      <a:pt x="33514" y="35993"/>
                      <a:pt x="31871" y="36013"/>
                      <a:pt x="30228" y="36013"/>
                    </a:cubicBezTo>
                    <a:cubicBezTo>
                      <a:pt x="28876" y="36013"/>
                      <a:pt x="27524" y="35999"/>
                      <a:pt x="26166" y="35965"/>
                    </a:cubicBezTo>
                    <a:cubicBezTo>
                      <a:pt x="23159" y="35915"/>
                      <a:pt x="20176" y="35790"/>
                      <a:pt x="17194" y="35514"/>
                    </a:cubicBezTo>
                    <a:lnTo>
                      <a:pt x="14963" y="35264"/>
                    </a:lnTo>
                    <a:lnTo>
                      <a:pt x="12732" y="34963"/>
                    </a:lnTo>
                    <a:lnTo>
                      <a:pt x="10527" y="34587"/>
                    </a:lnTo>
                    <a:lnTo>
                      <a:pt x="9424" y="34361"/>
                    </a:lnTo>
                    <a:lnTo>
                      <a:pt x="8873" y="34261"/>
                    </a:lnTo>
                    <a:lnTo>
                      <a:pt x="8597" y="34211"/>
                    </a:lnTo>
                    <a:lnTo>
                      <a:pt x="8472" y="34186"/>
                    </a:lnTo>
                    <a:cubicBezTo>
                      <a:pt x="8434" y="34173"/>
                      <a:pt x="8390" y="34167"/>
                      <a:pt x="8350" y="34167"/>
                    </a:cubicBezTo>
                    <a:cubicBezTo>
                      <a:pt x="8335" y="34167"/>
                      <a:pt x="8321" y="34168"/>
                      <a:pt x="8307" y="34169"/>
                    </a:cubicBezTo>
                    <a:lnTo>
                      <a:pt x="8307" y="34169"/>
                    </a:lnTo>
                    <a:cubicBezTo>
                      <a:pt x="8259" y="34145"/>
                      <a:pt x="8207" y="34136"/>
                      <a:pt x="8146" y="34136"/>
                    </a:cubicBezTo>
                    <a:cubicBezTo>
                      <a:pt x="8046" y="34136"/>
                      <a:pt x="7920" y="34186"/>
                      <a:pt x="7870" y="34261"/>
                    </a:cubicBezTo>
                    <a:cubicBezTo>
                      <a:pt x="7845" y="34311"/>
                      <a:pt x="7820" y="34361"/>
                      <a:pt x="7795" y="34386"/>
                    </a:cubicBezTo>
                    <a:lnTo>
                      <a:pt x="7795" y="34487"/>
                    </a:lnTo>
                    <a:lnTo>
                      <a:pt x="7745" y="34637"/>
                    </a:lnTo>
                    <a:lnTo>
                      <a:pt x="7570" y="35264"/>
                    </a:lnTo>
                    <a:cubicBezTo>
                      <a:pt x="7444" y="35690"/>
                      <a:pt x="7319" y="36116"/>
                      <a:pt x="7118" y="36492"/>
                    </a:cubicBezTo>
                    <a:cubicBezTo>
                      <a:pt x="6767" y="37269"/>
                      <a:pt x="6141" y="37945"/>
                      <a:pt x="5339" y="38246"/>
                    </a:cubicBezTo>
                    <a:cubicBezTo>
                      <a:pt x="5051" y="38363"/>
                      <a:pt x="4744" y="38419"/>
                      <a:pt x="4437" y="38419"/>
                    </a:cubicBezTo>
                    <a:cubicBezTo>
                      <a:pt x="3889" y="38419"/>
                      <a:pt x="3342" y="38241"/>
                      <a:pt x="2908" y="37920"/>
                    </a:cubicBezTo>
                    <a:cubicBezTo>
                      <a:pt x="2206" y="37419"/>
                      <a:pt x="1805" y="36592"/>
                      <a:pt x="1630" y="35740"/>
                    </a:cubicBezTo>
                    <a:cubicBezTo>
                      <a:pt x="1454" y="34888"/>
                      <a:pt x="1454" y="34010"/>
                      <a:pt x="1479" y="33108"/>
                    </a:cubicBezTo>
                    <a:cubicBezTo>
                      <a:pt x="1504" y="32231"/>
                      <a:pt x="1529" y="31329"/>
                      <a:pt x="1554" y="30451"/>
                    </a:cubicBezTo>
                    <a:cubicBezTo>
                      <a:pt x="1579" y="28672"/>
                      <a:pt x="1605" y="26893"/>
                      <a:pt x="1605" y="25113"/>
                    </a:cubicBezTo>
                    <a:cubicBezTo>
                      <a:pt x="1579" y="23359"/>
                      <a:pt x="1554" y="21579"/>
                      <a:pt x="1429" y="19800"/>
                    </a:cubicBezTo>
                    <a:cubicBezTo>
                      <a:pt x="1304" y="18020"/>
                      <a:pt x="1153" y="16241"/>
                      <a:pt x="978" y="14487"/>
                    </a:cubicBezTo>
                    <a:cubicBezTo>
                      <a:pt x="657" y="11001"/>
                      <a:pt x="360" y="7515"/>
                      <a:pt x="424" y="4029"/>
                    </a:cubicBezTo>
                    <a:lnTo>
                      <a:pt x="424" y="4029"/>
                    </a:lnTo>
                    <a:cubicBezTo>
                      <a:pt x="7166" y="3724"/>
                      <a:pt x="13859" y="3004"/>
                      <a:pt x="20577" y="2456"/>
                    </a:cubicBezTo>
                    <a:lnTo>
                      <a:pt x="30728" y="1654"/>
                    </a:lnTo>
                    <a:cubicBezTo>
                      <a:pt x="32407" y="1529"/>
                      <a:pt x="34111" y="1379"/>
                      <a:pt x="35790" y="1203"/>
                    </a:cubicBezTo>
                    <a:lnTo>
                      <a:pt x="38347" y="953"/>
                    </a:lnTo>
                    <a:lnTo>
                      <a:pt x="39600" y="802"/>
                    </a:lnTo>
                    <a:lnTo>
                      <a:pt x="40226" y="727"/>
                    </a:lnTo>
                    <a:lnTo>
                      <a:pt x="40552" y="702"/>
                    </a:lnTo>
                    <a:cubicBezTo>
                      <a:pt x="40586" y="693"/>
                      <a:pt x="40617" y="688"/>
                      <a:pt x="40651" y="682"/>
                    </a:cubicBezTo>
                    <a:close/>
                    <a:moveTo>
                      <a:pt x="41003" y="0"/>
                    </a:moveTo>
                    <a:lnTo>
                      <a:pt x="40753" y="226"/>
                    </a:lnTo>
                    <a:cubicBezTo>
                      <a:pt x="40728" y="251"/>
                      <a:pt x="40602" y="276"/>
                      <a:pt x="40502" y="276"/>
                    </a:cubicBezTo>
                    <a:lnTo>
                      <a:pt x="40176" y="326"/>
                    </a:lnTo>
                    <a:lnTo>
                      <a:pt x="39550" y="401"/>
                    </a:lnTo>
                    <a:lnTo>
                      <a:pt x="38296" y="552"/>
                    </a:lnTo>
                    <a:lnTo>
                      <a:pt x="35765" y="802"/>
                    </a:lnTo>
                    <a:cubicBezTo>
                      <a:pt x="34086" y="978"/>
                      <a:pt x="32382" y="1128"/>
                      <a:pt x="30702" y="1253"/>
                    </a:cubicBezTo>
                    <a:lnTo>
                      <a:pt x="20552" y="2080"/>
                    </a:lnTo>
                    <a:cubicBezTo>
                      <a:pt x="13785" y="2657"/>
                      <a:pt x="7018" y="3359"/>
                      <a:pt x="251" y="3684"/>
                    </a:cubicBezTo>
                    <a:lnTo>
                      <a:pt x="101" y="3710"/>
                    </a:lnTo>
                    <a:lnTo>
                      <a:pt x="101" y="3860"/>
                    </a:lnTo>
                    <a:cubicBezTo>
                      <a:pt x="1" y="7419"/>
                      <a:pt x="326" y="10978"/>
                      <a:pt x="652" y="14512"/>
                    </a:cubicBezTo>
                    <a:cubicBezTo>
                      <a:pt x="978" y="18045"/>
                      <a:pt x="1279" y="21579"/>
                      <a:pt x="1304" y="25138"/>
                    </a:cubicBezTo>
                    <a:cubicBezTo>
                      <a:pt x="1329" y="26893"/>
                      <a:pt x="1304" y="28672"/>
                      <a:pt x="1279" y="30451"/>
                    </a:cubicBezTo>
                    <a:cubicBezTo>
                      <a:pt x="1279" y="31329"/>
                      <a:pt x="1279" y="32231"/>
                      <a:pt x="1229" y="33108"/>
                    </a:cubicBezTo>
                    <a:cubicBezTo>
                      <a:pt x="1204" y="34010"/>
                      <a:pt x="1204" y="34913"/>
                      <a:pt x="1404" y="35790"/>
                    </a:cubicBezTo>
                    <a:cubicBezTo>
                      <a:pt x="1579" y="36667"/>
                      <a:pt x="2031" y="37544"/>
                      <a:pt x="2783" y="38096"/>
                    </a:cubicBezTo>
                    <a:cubicBezTo>
                      <a:pt x="3253" y="38452"/>
                      <a:pt x="3849" y="38631"/>
                      <a:pt x="4449" y="38631"/>
                    </a:cubicBezTo>
                    <a:cubicBezTo>
                      <a:pt x="4776" y="38631"/>
                      <a:pt x="5105" y="38578"/>
                      <a:pt x="5414" y="38472"/>
                    </a:cubicBezTo>
                    <a:cubicBezTo>
                      <a:pt x="6291" y="38146"/>
                      <a:pt x="6968" y="37419"/>
                      <a:pt x="7369" y="36617"/>
                    </a:cubicBezTo>
                    <a:cubicBezTo>
                      <a:pt x="7570" y="36216"/>
                      <a:pt x="7720" y="35790"/>
                      <a:pt x="7870" y="35364"/>
                    </a:cubicBezTo>
                    <a:lnTo>
                      <a:pt x="8046" y="34712"/>
                    </a:lnTo>
                    <a:lnTo>
                      <a:pt x="8096" y="34562"/>
                    </a:lnTo>
                    <a:lnTo>
                      <a:pt x="8121" y="34487"/>
                    </a:lnTo>
                    <a:cubicBezTo>
                      <a:pt x="8121" y="34462"/>
                      <a:pt x="8121" y="34462"/>
                      <a:pt x="8121" y="34462"/>
                    </a:cubicBezTo>
                    <a:cubicBezTo>
                      <a:pt x="8121" y="34462"/>
                      <a:pt x="8132" y="34450"/>
                      <a:pt x="8154" y="34450"/>
                    </a:cubicBezTo>
                    <a:cubicBezTo>
                      <a:pt x="8165" y="34450"/>
                      <a:pt x="8179" y="34453"/>
                      <a:pt x="8196" y="34462"/>
                    </a:cubicBezTo>
                    <a:lnTo>
                      <a:pt x="8246" y="34537"/>
                    </a:lnTo>
                    <a:lnTo>
                      <a:pt x="8346" y="34512"/>
                    </a:lnTo>
                    <a:cubicBezTo>
                      <a:pt x="8372" y="34487"/>
                      <a:pt x="8372" y="34487"/>
                      <a:pt x="8397" y="34487"/>
                    </a:cubicBezTo>
                    <a:lnTo>
                      <a:pt x="8547" y="34512"/>
                    </a:lnTo>
                    <a:lnTo>
                      <a:pt x="8798" y="34587"/>
                    </a:lnTo>
                    <a:lnTo>
                      <a:pt x="9349" y="34687"/>
                    </a:lnTo>
                    <a:lnTo>
                      <a:pt x="10477" y="34913"/>
                    </a:lnTo>
                    <a:lnTo>
                      <a:pt x="12682" y="35289"/>
                    </a:lnTo>
                    <a:lnTo>
                      <a:pt x="14913" y="35589"/>
                    </a:lnTo>
                    <a:lnTo>
                      <a:pt x="17169" y="35840"/>
                    </a:lnTo>
                    <a:cubicBezTo>
                      <a:pt x="20151" y="36116"/>
                      <a:pt x="23159" y="36266"/>
                      <a:pt x="26166" y="36316"/>
                    </a:cubicBezTo>
                    <a:cubicBezTo>
                      <a:pt x="27315" y="36335"/>
                      <a:pt x="28460" y="36344"/>
                      <a:pt x="29604" y="36344"/>
                    </a:cubicBezTo>
                    <a:cubicBezTo>
                      <a:pt x="31456" y="36344"/>
                      <a:pt x="33305" y="36322"/>
                      <a:pt x="35164" y="36291"/>
                    </a:cubicBezTo>
                    <a:lnTo>
                      <a:pt x="39650" y="36241"/>
                    </a:lnTo>
                    <a:lnTo>
                      <a:pt x="41906" y="36216"/>
                    </a:lnTo>
                    <a:cubicBezTo>
                      <a:pt x="42682" y="36216"/>
                      <a:pt x="43510" y="36191"/>
                      <a:pt x="44261" y="36166"/>
                    </a:cubicBezTo>
                    <a:cubicBezTo>
                      <a:pt x="44286" y="35765"/>
                      <a:pt x="44286" y="35339"/>
                      <a:pt x="44286" y="34938"/>
                    </a:cubicBezTo>
                    <a:lnTo>
                      <a:pt x="44236" y="33810"/>
                    </a:lnTo>
                    <a:lnTo>
                      <a:pt x="44161" y="31579"/>
                    </a:lnTo>
                    <a:cubicBezTo>
                      <a:pt x="44086" y="30076"/>
                      <a:pt x="44011" y="28597"/>
                      <a:pt x="43936" y="27093"/>
                    </a:cubicBezTo>
                    <a:cubicBezTo>
                      <a:pt x="43785" y="24111"/>
                      <a:pt x="43560" y="21128"/>
                      <a:pt x="43284" y="18171"/>
                    </a:cubicBezTo>
                    <a:cubicBezTo>
                      <a:pt x="42733" y="12206"/>
                      <a:pt x="41630" y="6341"/>
                      <a:pt x="41053" y="401"/>
                    </a:cubicBezTo>
                    <a:lnTo>
                      <a:pt x="41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4"/>
              <p:cNvSpPr/>
              <p:nvPr/>
            </p:nvSpPr>
            <p:spPr>
              <a:xfrm>
                <a:off x="2402775" y="3617550"/>
                <a:ext cx="865425" cy="115450"/>
              </a:xfrm>
              <a:custGeom>
                <a:avLst/>
                <a:gdLst/>
                <a:ahLst/>
                <a:cxnLst/>
                <a:rect l="l" t="t" r="r" b="b"/>
                <a:pathLst>
                  <a:path w="34617" h="4618" extrusionOk="0">
                    <a:moveTo>
                      <a:pt x="34249" y="0"/>
                    </a:moveTo>
                    <a:cubicBezTo>
                      <a:pt x="34235" y="0"/>
                      <a:pt x="34220" y="2"/>
                      <a:pt x="34205" y="4"/>
                    </a:cubicBezTo>
                    <a:cubicBezTo>
                      <a:pt x="28240" y="806"/>
                      <a:pt x="22275" y="1633"/>
                      <a:pt x="16285" y="2385"/>
                    </a:cubicBezTo>
                    <a:cubicBezTo>
                      <a:pt x="10897" y="3062"/>
                      <a:pt x="5458" y="3513"/>
                      <a:pt x="95" y="4415"/>
                    </a:cubicBezTo>
                    <a:cubicBezTo>
                      <a:pt x="0" y="4439"/>
                      <a:pt x="17" y="4618"/>
                      <a:pt x="103" y="4618"/>
                    </a:cubicBezTo>
                    <a:cubicBezTo>
                      <a:pt x="108" y="4618"/>
                      <a:pt x="114" y="4617"/>
                      <a:pt x="120" y="4616"/>
                    </a:cubicBezTo>
                    <a:cubicBezTo>
                      <a:pt x="11523" y="4089"/>
                      <a:pt x="23052" y="2159"/>
                      <a:pt x="34330" y="480"/>
                    </a:cubicBezTo>
                    <a:cubicBezTo>
                      <a:pt x="34616" y="433"/>
                      <a:pt x="34517" y="0"/>
                      <a:pt x="3424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4"/>
              <p:cNvSpPr/>
              <p:nvPr/>
            </p:nvSpPr>
            <p:spPr>
              <a:xfrm>
                <a:off x="2447100" y="4330675"/>
                <a:ext cx="1019450" cy="130975"/>
              </a:xfrm>
              <a:custGeom>
                <a:avLst/>
                <a:gdLst/>
                <a:ahLst/>
                <a:cxnLst/>
                <a:rect l="l" t="t" r="r" b="b"/>
                <a:pathLst>
                  <a:path w="40778" h="5239" extrusionOk="0">
                    <a:moveTo>
                      <a:pt x="3434" y="0"/>
                    </a:moveTo>
                    <a:cubicBezTo>
                      <a:pt x="3134" y="1529"/>
                      <a:pt x="2632" y="3509"/>
                      <a:pt x="1" y="4086"/>
                    </a:cubicBezTo>
                    <a:cubicBezTo>
                      <a:pt x="5916" y="4412"/>
                      <a:pt x="13209" y="5239"/>
                      <a:pt x="19149" y="5239"/>
                    </a:cubicBezTo>
                    <a:cubicBezTo>
                      <a:pt x="22432" y="5239"/>
                      <a:pt x="25690" y="5138"/>
                      <a:pt x="28973" y="4963"/>
                    </a:cubicBezTo>
                    <a:cubicBezTo>
                      <a:pt x="31931" y="4787"/>
                      <a:pt x="39374" y="4136"/>
                      <a:pt x="40728" y="1053"/>
                    </a:cubicBezTo>
                    <a:cubicBezTo>
                      <a:pt x="40728" y="1028"/>
                      <a:pt x="40753" y="1003"/>
                      <a:pt x="40778" y="978"/>
                    </a:cubicBezTo>
                    <a:cubicBezTo>
                      <a:pt x="35097" y="978"/>
                      <a:pt x="29179" y="1216"/>
                      <a:pt x="23445" y="1216"/>
                    </a:cubicBezTo>
                    <a:cubicBezTo>
                      <a:pt x="22728" y="1216"/>
                      <a:pt x="22014" y="1212"/>
                      <a:pt x="21304" y="1203"/>
                    </a:cubicBezTo>
                    <a:cubicBezTo>
                      <a:pt x="20561" y="1197"/>
                      <a:pt x="19846" y="1196"/>
                      <a:pt x="19147" y="1196"/>
                    </a:cubicBezTo>
                    <a:cubicBezTo>
                      <a:pt x="18790" y="1196"/>
                      <a:pt x="18438" y="1196"/>
                      <a:pt x="18088" y="1196"/>
                    </a:cubicBezTo>
                    <a:cubicBezTo>
                      <a:pt x="13767" y="1196"/>
                      <a:pt x="9865" y="1153"/>
                      <a:pt x="3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4"/>
              <p:cNvSpPr/>
              <p:nvPr/>
            </p:nvSpPr>
            <p:spPr>
              <a:xfrm>
                <a:off x="2442725" y="4326300"/>
                <a:ext cx="1028100" cy="138600"/>
              </a:xfrm>
              <a:custGeom>
                <a:avLst/>
                <a:gdLst/>
                <a:ahLst/>
                <a:cxnLst/>
                <a:rect l="l" t="t" r="r" b="b"/>
                <a:pathLst>
                  <a:path w="41124" h="5544" extrusionOk="0">
                    <a:moveTo>
                      <a:pt x="3755" y="381"/>
                    </a:moveTo>
                    <a:cubicBezTo>
                      <a:pt x="6782" y="917"/>
                      <a:pt x="9832" y="1306"/>
                      <a:pt x="12883" y="1454"/>
                    </a:cubicBezTo>
                    <a:cubicBezTo>
                      <a:pt x="16016" y="1629"/>
                      <a:pt x="19123" y="1554"/>
                      <a:pt x="22256" y="1604"/>
                    </a:cubicBezTo>
                    <a:cubicBezTo>
                      <a:pt x="25364" y="1604"/>
                      <a:pt x="28497" y="1529"/>
                      <a:pt x="31605" y="1454"/>
                    </a:cubicBezTo>
                    <a:lnTo>
                      <a:pt x="36266" y="1353"/>
                    </a:lnTo>
                    <a:lnTo>
                      <a:pt x="38622" y="1328"/>
                    </a:lnTo>
                    <a:lnTo>
                      <a:pt x="39775" y="1303"/>
                    </a:lnTo>
                    <a:cubicBezTo>
                      <a:pt x="39824" y="1307"/>
                      <a:pt x="39872" y="1308"/>
                      <a:pt x="39919" y="1308"/>
                    </a:cubicBezTo>
                    <a:cubicBezTo>
                      <a:pt x="40187" y="1308"/>
                      <a:pt x="40435" y="1259"/>
                      <a:pt x="40724" y="1234"/>
                    </a:cubicBezTo>
                    <a:lnTo>
                      <a:pt x="40724" y="1234"/>
                    </a:lnTo>
                    <a:lnTo>
                      <a:pt x="40652" y="1353"/>
                    </a:lnTo>
                    <a:cubicBezTo>
                      <a:pt x="40602" y="1454"/>
                      <a:pt x="40527" y="1529"/>
                      <a:pt x="40477" y="1629"/>
                    </a:cubicBezTo>
                    <a:cubicBezTo>
                      <a:pt x="40352" y="1780"/>
                      <a:pt x="40226" y="1930"/>
                      <a:pt x="40076" y="2080"/>
                    </a:cubicBezTo>
                    <a:cubicBezTo>
                      <a:pt x="39775" y="2381"/>
                      <a:pt x="39424" y="2632"/>
                      <a:pt x="39048" y="2832"/>
                    </a:cubicBezTo>
                    <a:cubicBezTo>
                      <a:pt x="38321" y="3258"/>
                      <a:pt x="37494" y="3559"/>
                      <a:pt x="36667" y="3810"/>
                    </a:cubicBezTo>
                    <a:cubicBezTo>
                      <a:pt x="35013" y="4311"/>
                      <a:pt x="33284" y="4587"/>
                      <a:pt x="31554" y="4762"/>
                    </a:cubicBezTo>
                    <a:cubicBezTo>
                      <a:pt x="28096" y="5113"/>
                      <a:pt x="24587" y="5138"/>
                      <a:pt x="21103" y="5263"/>
                    </a:cubicBezTo>
                    <a:cubicBezTo>
                      <a:pt x="20464" y="5286"/>
                      <a:pt x="19824" y="5297"/>
                      <a:pt x="19183" y="5297"/>
                    </a:cubicBezTo>
                    <a:cubicBezTo>
                      <a:pt x="16333" y="5297"/>
                      <a:pt x="13476" y="5092"/>
                      <a:pt x="10652" y="4887"/>
                    </a:cubicBezTo>
                    <a:cubicBezTo>
                      <a:pt x="7482" y="4636"/>
                      <a:pt x="4311" y="4344"/>
                      <a:pt x="1122" y="4142"/>
                    </a:cubicBezTo>
                    <a:lnTo>
                      <a:pt x="1122" y="4142"/>
                    </a:lnTo>
                    <a:cubicBezTo>
                      <a:pt x="1284" y="4075"/>
                      <a:pt x="1444" y="3999"/>
                      <a:pt x="1604" y="3910"/>
                    </a:cubicBezTo>
                    <a:cubicBezTo>
                      <a:pt x="2030" y="3659"/>
                      <a:pt x="2431" y="3333"/>
                      <a:pt x="2732" y="2932"/>
                    </a:cubicBezTo>
                    <a:cubicBezTo>
                      <a:pt x="3324" y="2175"/>
                      <a:pt x="3580" y="1261"/>
                      <a:pt x="3755" y="381"/>
                    </a:cubicBezTo>
                    <a:close/>
                    <a:moveTo>
                      <a:pt x="3660" y="0"/>
                    </a:moveTo>
                    <a:cubicBezTo>
                      <a:pt x="3559" y="0"/>
                      <a:pt x="3459" y="50"/>
                      <a:pt x="3434" y="150"/>
                    </a:cubicBezTo>
                    <a:cubicBezTo>
                      <a:pt x="3259" y="1078"/>
                      <a:pt x="3008" y="2005"/>
                      <a:pt x="2457" y="2732"/>
                    </a:cubicBezTo>
                    <a:cubicBezTo>
                      <a:pt x="2181" y="3083"/>
                      <a:pt x="1830" y="3384"/>
                      <a:pt x="1429" y="3609"/>
                    </a:cubicBezTo>
                    <a:cubicBezTo>
                      <a:pt x="1028" y="3835"/>
                      <a:pt x="577" y="3985"/>
                      <a:pt x="126" y="4085"/>
                    </a:cubicBezTo>
                    <a:cubicBezTo>
                      <a:pt x="51" y="4110"/>
                      <a:pt x="0" y="4160"/>
                      <a:pt x="0" y="4261"/>
                    </a:cubicBezTo>
                    <a:cubicBezTo>
                      <a:pt x="0" y="4336"/>
                      <a:pt x="76" y="4436"/>
                      <a:pt x="176" y="4436"/>
                    </a:cubicBezTo>
                    <a:cubicBezTo>
                      <a:pt x="3660" y="4612"/>
                      <a:pt x="7118" y="4937"/>
                      <a:pt x="10627" y="5163"/>
                    </a:cubicBezTo>
                    <a:cubicBezTo>
                      <a:pt x="12356" y="5288"/>
                      <a:pt x="14111" y="5389"/>
                      <a:pt x="15865" y="5464"/>
                    </a:cubicBezTo>
                    <a:cubicBezTo>
                      <a:pt x="17594" y="5539"/>
                      <a:pt x="19349" y="5514"/>
                      <a:pt x="21103" y="5539"/>
                    </a:cubicBezTo>
                    <a:cubicBezTo>
                      <a:pt x="21343" y="5542"/>
                      <a:pt x="21583" y="5544"/>
                      <a:pt x="21823" y="5544"/>
                    </a:cubicBezTo>
                    <a:cubicBezTo>
                      <a:pt x="23337" y="5544"/>
                      <a:pt x="24848" y="5482"/>
                      <a:pt x="26341" y="5439"/>
                    </a:cubicBezTo>
                    <a:cubicBezTo>
                      <a:pt x="28096" y="5363"/>
                      <a:pt x="29850" y="5313"/>
                      <a:pt x="31605" y="5113"/>
                    </a:cubicBezTo>
                    <a:cubicBezTo>
                      <a:pt x="33334" y="4937"/>
                      <a:pt x="35088" y="4662"/>
                      <a:pt x="36768" y="4160"/>
                    </a:cubicBezTo>
                    <a:cubicBezTo>
                      <a:pt x="37620" y="3885"/>
                      <a:pt x="38447" y="3584"/>
                      <a:pt x="39224" y="3133"/>
                    </a:cubicBezTo>
                    <a:cubicBezTo>
                      <a:pt x="39600" y="2907"/>
                      <a:pt x="39976" y="2632"/>
                      <a:pt x="40301" y="2331"/>
                    </a:cubicBezTo>
                    <a:cubicBezTo>
                      <a:pt x="40477" y="2155"/>
                      <a:pt x="40627" y="2005"/>
                      <a:pt x="40753" y="1805"/>
                    </a:cubicBezTo>
                    <a:cubicBezTo>
                      <a:pt x="40803" y="1704"/>
                      <a:pt x="40878" y="1629"/>
                      <a:pt x="40928" y="1504"/>
                    </a:cubicBezTo>
                    <a:lnTo>
                      <a:pt x="41003" y="1353"/>
                    </a:lnTo>
                    <a:lnTo>
                      <a:pt x="41053" y="1278"/>
                    </a:lnTo>
                    <a:lnTo>
                      <a:pt x="41078" y="1254"/>
                    </a:lnTo>
                    <a:lnTo>
                      <a:pt x="41078" y="1254"/>
                    </a:lnTo>
                    <a:cubicBezTo>
                      <a:pt x="41069" y="1262"/>
                      <a:pt x="41065" y="1266"/>
                      <a:pt x="41064" y="1266"/>
                    </a:cubicBezTo>
                    <a:cubicBezTo>
                      <a:pt x="41060" y="1266"/>
                      <a:pt x="41124" y="1180"/>
                      <a:pt x="41103" y="1078"/>
                    </a:cubicBezTo>
                    <a:cubicBezTo>
                      <a:pt x="41016" y="1067"/>
                      <a:pt x="40925" y="1056"/>
                      <a:pt x="40831" y="1045"/>
                    </a:cubicBezTo>
                    <a:lnTo>
                      <a:pt x="40831" y="1045"/>
                    </a:lnTo>
                    <a:cubicBezTo>
                      <a:pt x="40830" y="1047"/>
                      <a:pt x="40829" y="1050"/>
                      <a:pt x="40828" y="1053"/>
                    </a:cubicBezTo>
                    <a:lnTo>
                      <a:pt x="40818" y="1053"/>
                    </a:lnTo>
                    <a:cubicBezTo>
                      <a:pt x="40820" y="1049"/>
                      <a:pt x="40822" y="1047"/>
                      <a:pt x="40824" y="1045"/>
                    </a:cubicBezTo>
                    <a:lnTo>
                      <a:pt x="40824" y="1045"/>
                    </a:lnTo>
                    <a:cubicBezTo>
                      <a:pt x="40826" y="1045"/>
                      <a:pt x="40829" y="1045"/>
                      <a:pt x="40831" y="1045"/>
                    </a:cubicBezTo>
                    <a:lnTo>
                      <a:pt x="40831" y="1045"/>
                    </a:lnTo>
                    <a:cubicBezTo>
                      <a:pt x="40832" y="1041"/>
                      <a:pt x="40832" y="1039"/>
                      <a:pt x="40831" y="1039"/>
                    </a:cubicBezTo>
                    <a:lnTo>
                      <a:pt x="40831" y="1039"/>
                    </a:lnTo>
                    <a:cubicBezTo>
                      <a:pt x="40829" y="1039"/>
                      <a:pt x="40827" y="1041"/>
                      <a:pt x="40824" y="1045"/>
                    </a:cubicBezTo>
                    <a:lnTo>
                      <a:pt x="40824" y="1045"/>
                    </a:lnTo>
                    <a:cubicBezTo>
                      <a:pt x="40490" y="1008"/>
                      <a:pt x="40125" y="977"/>
                      <a:pt x="39775" y="977"/>
                    </a:cubicBezTo>
                    <a:lnTo>
                      <a:pt x="38597" y="1003"/>
                    </a:lnTo>
                    <a:lnTo>
                      <a:pt x="36266" y="1028"/>
                    </a:lnTo>
                    <a:lnTo>
                      <a:pt x="31605" y="1103"/>
                    </a:lnTo>
                    <a:cubicBezTo>
                      <a:pt x="29047" y="1144"/>
                      <a:pt x="26505" y="1185"/>
                      <a:pt x="23967" y="1185"/>
                    </a:cubicBezTo>
                    <a:cubicBezTo>
                      <a:pt x="23397" y="1185"/>
                      <a:pt x="22826" y="1183"/>
                      <a:pt x="22256" y="1178"/>
                    </a:cubicBezTo>
                    <a:cubicBezTo>
                      <a:pt x="21710" y="1174"/>
                      <a:pt x="21164" y="1172"/>
                      <a:pt x="20619" y="1172"/>
                    </a:cubicBezTo>
                    <a:cubicBezTo>
                      <a:pt x="19786" y="1172"/>
                      <a:pt x="18955" y="1175"/>
                      <a:pt x="18125" y="1175"/>
                    </a:cubicBezTo>
                    <a:cubicBezTo>
                      <a:pt x="16383" y="1175"/>
                      <a:pt x="14645" y="1162"/>
                      <a:pt x="12908" y="1078"/>
                    </a:cubicBezTo>
                    <a:cubicBezTo>
                      <a:pt x="9800" y="927"/>
                      <a:pt x="6717" y="551"/>
                      <a:pt x="3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3" name="Google Shape;3343;p94"/>
          <p:cNvGrpSpPr/>
          <p:nvPr/>
        </p:nvGrpSpPr>
        <p:grpSpPr>
          <a:xfrm>
            <a:off x="6577763" y="3762202"/>
            <a:ext cx="763240" cy="701641"/>
            <a:chOff x="6577772" y="3922111"/>
            <a:chExt cx="763240" cy="701641"/>
          </a:xfrm>
        </p:grpSpPr>
        <p:sp>
          <p:nvSpPr>
            <p:cNvPr id="3278" name="Google Shape;3278;p94"/>
            <p:cNvSpPr/>
            <p:nvPr/>
          </p:nvSpPr>
          <p:spPr>
            <a:xfrm>
              <a:off x="6794842" y="4108269"/>
              <a:ext cx="329100" cy="329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4" name="Google Shape;3344;p94"/>
            <p:cNvGrpSpPr/>
            <p:nvPr/>
          </p:nvGrpSpPr>
          <p:grpSpPr>
            <a:xfrm rot="-949833">
              <a:off x="6577772" y="3922111"/>
              <a:ext cx="763240" cy="701641"/>
              <a:chOff x="2334325" y="3469775"/>
              <a:chExt cx="1136500" cy="995125"/>
            </a:xfrm>
          </p:grpSpPr>
          <p:sp>
            <p:nvSpPr>
              <p:cNvPr id="3345" name="Google Shape;3345;p94"/>
              <p:cNvSpPr/>
              <p:nvPr/>
            </p:nvSpPr>
            <p:spPr>
              <a:xfrm>
                <a:off x="2337450" y="3480425"/>
                <a:ext cx="1100925" cy="952600"/>
              </a:xfrm>
              <a:custGeom>
                <a:avLst/>
                <a:gdLst/>
                <a:ahLst/>
                <a:cxnLst/>
                <a:rect l="l" t="t" r="r" b="b"/>
                <a:pathLst>
                  <a:path w="44037" h="38104" extrusionOk="0">
                    <a:moveTo>
                      <a:pt x="40703" y="0"/>
                    </a:moveTo>
                    <a:cubicBezTo>
                      <a:pt x="40678" y="0"/>
                      <a:pt x="40653" y="25"/>
                      <a:pt x="40603" y="25"/>
                    </a:cubicBezTo>
                    <a:cubicBezTo>
                      <a:pt x="33886" y="877"/>
                      <a:pt x="27069" y="1278"/>
                      <a:pt x="20302" y="1855"/>
                    </a:cubicBezTo>
                    <a:cubicBezTo>
                      <a:pt x="13585" y="2406"/>
                      <a:pt x="6868" y="3133"/>
                      <a:pt x="126" y="3434"/>
                    </a:cubicBezTo>
                    <a:cubicBezTo>
                      <a:pt x="1" y="9725"/>
                      <a:pt x="1079" y="15840"/>
                      <a:pt x="1279" y="22106"/>
                    </a:cubicBezTo>
                    <a:cubicBezTo>
                      <a:pt x="1379" y="25239"/>
                      <a:pt x="1329" y="28371"/>
                      <a:pt x="1279" y="31504"/>
                    </a:cubicBezTo>
                    <a:cubicBezTo>
                      <a:pt x="1229" y="33183"/>
                      <a:pt x="1003" y="35188"/>
                      <a:pt x="1906" y="36692"/>
                    </a:cubicBezTo>
                    <a:cubicBezTo>
                      <a:pt x="2463" y="37626"/>
                      <a:pt x="3364" y="38104"/>
                      <a:pt x="4290" y="38104"/>
                    </a:cubicBezTo>
                    <a:cubicBezTo>
                      <a:pt x="5154" y="38104"/>
                      <a:pt x="6040" y="37689"/>
                      <a:pt x="6693" y="36843"/>
                    </a:cubicBezTo>
                    <a:cubicBezTo>
                      <a:pt x="7319" y="36016"/>
                      <a:pt x="7570" y="34988"/>
                      <a:pt x="7820" y="34010"/>
                    </a:cubicBezTo>
                    <a:cubicBezTo>
                      <a:pt x="7851" y="33904"/>
                      <a:pt x="7936" y="33863"/>
                      <a:pt x="8021" y="33863"/>
                    </a:cubicBezTo>
                    <a:cubicBezTo>
                      <a:pt x="8076" y="33863"/>
                      <a:pt x="8132" y="33880"/>
                      <a:pt x="8171" y="33910"/>
                    </a:cubicBezTo>
                    <a:cubicBezTo>
                      <a:pt x="8188" y="33910"/>
                      <a:pt x="8216" y="33899"/>
                      <a:pt x="8247" y="33899"/>
                    </a:cubicBezTo>
                    <a:cubicBezTo>
                      <a:pt x="8263" y="33899"/>
                      <a:pt x="8280" y="33902"/>
                      <a:pt x="8297" y="33910"/>
                    </a:cubicBezTo>
                    <a:cubicBezTo>
                      <a:pt x="15223" y="35439"/>
                      <a:pt x="22419" y="35740"/>
                      <a:pt x="29615" y="35740"/>
                    </a:cubicBezTo>
                    <a:cubicBezTo>
                      <a:pt x="34276" y="35740"/>
                      <a:pt x="38937" y="35614"/>
                      <a:pt x="43525" y="35614"/>
                    </a:cubicBezTo>
                    <a:cubicBezTo>
                      <a:pt x="43696" y="35614"/>
                      <a:pt x="43866" y="35614"/>
                      <a:pt x="44036" y="35615"/>
                    </a:cubicBezTo>
                    <a:cubicBezTo>
                      <a:pt x="43811" y="29650"/>
                      <a:pt x="43560" y="23710"/>
                      <a:pt x="42984" y="17745"/>
                    </a:cubicBezTo>
                    <a:cubicBezTo>
                      <a:pt x="42407" y="11805"/>
                      <a:pt x="41304" y="5940"/>
                      <a:pt x="40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4"/>
              <p:cNvSpPr/>
              <p:nvPr/>
            </p:nvSpPr>
            <p:spPr>
              <a:xfrm>
                <a:off x="2334325" y="3469775"/>
                <a:ext cx="1107175" cy="965775"/>
              </a:xfrm>
              <a:custGeom>
                <a:avLst/>
                <a:gdLst/>
                <a:ahLst/>
                <a:cxnLst/>
                <a:rect l="l" t="t" r="r" b="b"/>
                <a:pathLst>
                  <a:path w="44287" h="38631" extrusionOk="0">
                    <a:moveTo>
                      <a:pt x="40651" y="682"/>
                    </a:moveTo>
                    <a:cubicBezTo>
                      <a:pt x="41257" y="6544"/>
                      <a:pt x="42339" y="12358"/>
                      <a:pt x="42908" y="18196"/>
                    </a:cubicBezTo>
                    <a:cubicBezTo>
                      <a:pt x="43209" y="21178"/>
                      <a:pt x="43409" y="24136"/>
                      <a:pt x="43585" y="27118"/>
                    </a:cubicBezTo>
                    <a:cubicBezTo>
                      <a:pt x="43685" y="28597"/>
                      <a:pt x="43760" y="30101"/>
                      <a:pt x="43810" y="31579"/>
                    </a:cubicBezTo>
                    <a:lnTo>
                      <a:pt x="43911" y="33810"/>
                    </a:lnTo>
                    <a:lnTo>
                      <a:pt x="43961" y="34938"/>
                    </a:lnTo>
                    <a:cubicBezTo>
                      <a:pt x="43961" y="35264"/>
                      <a:pt x="43986" y="35589"/>
                      <a:pt x="44036" y="35940"/>
                    </a:cubicBezTo>
                    <a:cubicBezTo>
                      <a:pt x="43309" y="35915"/>
                      <a:pt x="42632" y="35890"/>
                      <a:pt x="41906" y="35890"/>
                    </a:cubicBezTo>
                    <a:lnTo>
                      <a:pt x="39650" y="35915"/>
                    </a:lnTo>
                    <a:lnTo>
                      <a:pt x="35164" y="35965"/>
                    </a:lnTo>
                    <a:cubicBezTo>
                      <a:pt x="33514" y="35993"/>
                      <a:pt x="31871" y="36013"/>
                      <a:pt x="30228" y="36013"/>
                    </a:cubicBezTo>
                    <a:cubicBezTo>
                      <a:pt x="28876" y="36013"/>
                      <a:pt x="27524" y="35999"/>
                      <a:pt x="26166" y="35965"/>
                    </a:cubicBezTo>
                    <a:cubicBezTo>
                      <a:pt x="23159" y="35915"/>
                      <a:pt x="20176" y="35790"/>
                      <a:pt x="17194" y="35514"/>
                    </a:cubicBezTo>
                    <a:lnTo>
                      <a:pt x="14963" y="35264"/>
                    </a:lnTo>
                    <a:lnTo>
                      <a:pt x="12732" y="34963"/>
                    </a:lnTo>
                    <a:lnTo>
                      <a:pt x="10527" y="34587"/>
                    </a:lnTo>
                    <a:lnTo>
                      <a:pt x="9424" y="34361"/>
                    </a:lnTo>
                    <a:lnTo>
                      <a:pt x="8873" y="34261"/>
                    </a:lnTo>
                    <a:lnTo>
                      <a:pt x="8597" y="34211"/>
                    </a:lnTo>
                    <a:lnTo>
                      <a:pt x="8472" y="34186"/>
                    </a:lnTo>
                    <a:cubicBezTo>
                      <a:pt x="8434" y="34173"/>
                      <a:pt x="8390" y="34167"/>
                      <a:pt x="8350" y="34167"/>
                    </a:cubicBezTo>
                    <a:cubicBezTo>
                      <a:pt x="8335" y="34167"/>
                      <a:pt x="8321" y="34168"/>
                      <a:pt x="8307" y="34169"/>
                    </a:cubicBezTo>
                    <a:lnTo>
                      <a:pt x="8307" y="34169"/>
                    </a:lnTo>
                    <a:cubicBezTo>
                      <a:pt x="8259" y="34145"/>
                      <a:pt x="8207" y="34136"/>
                      <a:pt x="8146" y="34136"/>
                    </a:cubicBezTo>
                    <a:cubicBezTo>
                      <a:pt x="8046" y="34136"/>
                      <a:pt x="7920" y="34186"/>
                      <a:pt x="7870" y="34261"/>
                    </a:cubicBezTo>
                    <a:cubicBezTo>
                      <a:pt x="7845" y="34311"/>
                      <a:pt x="7820" y="34361"/>
                      <a:pt x="7795" y="34386"/>
                    </a:cubicBezTo>
                    <a:lnTo>
                      <a:pt x="7795" y="34487"/>
                    </a:lnTo>
                    <a:lnTo>
                      <a:pt x="7745" y="34637"/>
                    </a:lnTo>
                    <a:lnTo>
                      <a:pt x="7570" y="35264"/>
                    </a:lnTo>
                    <a:cubicBezTo>
                      <a:pt x="7444" y="35690"/>
                      <a:pt x="7319" y="36116"/>
                      <a:pt x="7118" y="36492"/>
                    </a:cubicBezTo>
                    <a:cubicBezTo>
                      <a:pt x="6767" y="37269"/>
                      <a:pt x="6141" y="37945"/>
                      <a:pt x="5339" y="38246"/>
                    </a:cubicBezTo>
                    <a:cubicBezTo>
                      <a:pt x="5051" y="38363"/>
                      <a:pt x="4744" y="38419"/>
                      <a:pt x="4437" y="38419"/>
                    </a:cubicBezTo>
                    <a:cubicBezTo>
                      <a:pt x="3889" y="38419"/>
                      <a:pt x="3342" y="38241"/>
                      <a:pt x="2908" y="37920"/>
                    </a:cubicBezTo>
                    <a:cubicBezTo>
                      <a:pt x="2206" y="37419"/>
                      <a:pt x="1805" y="36592"/>
                      <a:pt x="1630" y="35740"/>
                    </a:cubicBezTo>
                    <a:cubicBezTo>
                      <a:pt x="1454" y="34888"/>
                      <a:pt x="1454" y="34010"/>
                      <a:pt x="1479" y="33108"/>
                    </a:cubicBezTo>
                    <a:cubicBezTo>
                      <a:pt x="1504" y="32231"/>
                      <a:pt x="1529" y="31329"/>
                      <a:pt x="1554" y="30451"/>
                    </a:cubicBezTo>
                    <a:cubicBezTo>
                      <a:pt x="1579" y="28672"/>
                      <a:pt x="1605" y="26893"/>
                      <a:pt x="1605" y="25113"/>
                    </a:cubicBezTo>
                    <a:cubicBezTo>
                      <a:pt x="1579" y="23359"/>
                      <a:pt x="1554" y="21579"/>
                      <a:pt x="1429" y="19800"/>
                    </a:cubicBezTo>
                    <a:cubicBezTo>
                      <a:pt x="1304" y="18020"/>
                      <a:pt x="1153" y="16241"/>
                      <a:pt x="978" y="14487"/>
                    </a:cubicBezTo>
                    <a:cubicBezTo>
                      <a:pt x="657" y="11001"/>
                      <a:pt x="360" y="7515"/>
                      <a:pt x="424" y="4029"/>
                    </a:cubicBezTo>
                    <a:lnTo>
                      <a:pt x="424" y="4029"/>
                    </a:lnTo>
                    <a:cubicBezTo>
                      <a:pt x="7166" y="3724"/>
                      <a:pt x="13859" y="3004"/>
                      <a:pt x="20577" y="2456"/>
                    </a:cubicBezTo>
                    <a:lnTo>
                      <a:pt x="30728" y="1654"/>
                    </a:lnTo>
                    <a:cubicBezTo>
                      <a:pt x="32407" y="1529"/>
                      <a:pt x="34111" y="1379"/>
                      <a:pt x="35790" y="1203"/>
                    </a:cubicBezTo>
                    <a:lnTo>
                      <a:pt x="38347" y="953"/>
                    </a:lnTo>
                    <a:lnTo>
                      <a:pt x="39600" y="802"/>
                    </a:lnTo>
                    <a:lnTo>
                      <a:pt x="40226" y="727"/>
                    </a:lnTo>
                    <a:lnTo>
                      <a:pt x="40552" y="702"/>
                    </a:lnTo>
                    <a:cubicBezTo>
                      <a:pt x="40586" y="693"/>
                      <a:pt x="40617" y="688"/>
                      <a:pt x="40651" y="682"/>
                    </a:cubicBezTo>
                    <a:close/>
                    <a:moveTo>
                      <a:pt x="41003" y="0"/>
                    </a:moveTo>
                    <a:lnTo>
                      <a:pt x="40753" y="226"/>
                    </a:lnTo>
                    <a:cubicBezTo>
                      <a:pt x="40728" y="251"/>
                      <a:pt x="40602" y="276"/>
                      <a:pt x="40502" y="276"/>
                    </a:cubicBezTo>
                    <a:lnTo>
                      <a:pt x="40176" y="326"/>
                    </a:lnTo>
                    <a:lnTo>
                      <a:pt x="39550" y="401"/>
                    </a:lnTo>
                    <a:lnTo>
                      <a:pt x="38296" y="552"/>
                    </a:lnTo>
                    <a:lnTo>
                      <a:pt x="35765" y="802"/>
                    </a:lnTo>
                    <a:cubicBezTo>
                      <a:pt x="34086" y="978"/>
                      <a:pt x="32382" y="1128"/>
                      <a:pt x="30702" y="1253"/>
                    </a:cubicBezTo>
                    <a:lnTo>
                      <a:pt x="20552" y="2080"/>
                    </a:lnTo>
                    <a:cubicBezTo>
                      <a:pt x="13785" y="2657"/>
                      <a:pt x="7018" y="3359"/>
                      <a:pt x="251" y="3684"/>
                    </a:cubicBezTo>
                    <a:lnTo>
                      <a:pt x="101" y="3710"/>
                    </a:lnTo>
                    <a:lnTo>
                      <a:pt x="101" y="3860"/>
                    </a:lnTo>
                    <a:cubicBezTo>
                      <a:pt x="1" y="7419"/>
                      <a:pt x="326" y="10978"/>
                      <a:pt x="652" y="14512"/>
                    </a:cubicBezTo>
                    <a:cubicBezTo>
                      <a:pt x="978" y="18045"/>
                      <a:pt x="1279" y="21579"/>
                      <a:pt x="1304" y="25138"/>
                    </a:cubicBezTo>
                    <a:cubicBezTo>
                      <a:pt x="1329" y="26893"/>
                      <a:pt x="1304" y="28672"/>
                      <a:pt x="1279" y="30451"/>
                    </a:cubicBezTo>
                    <a:cubicBezTo>
                      <a:pt x="1279" y="31329"/>
                      <a:pt x="1279" y="32231"/>
                      <a:pt x="1229" y="33108"/>
                    </a:cubicBezTo>
                    <a:cubicBezTo>
                      <a:pt x="1204" y="34010"/>
                      <a:pt x="1204" y="34913"/>
                      <a:pt x="1404" y="35790"/>
                    </a:cubicBezTo>
                    <a:cubicBezTo>
                      <a:pt x="1579" y="36667"/>
                      <a:pt x="2031" y="37544"/>
                      <a:pt x="2783" y="38096"/>
                    </a:cubicBezTo>
                    <a:cubicBezTo>
                      <a:pt x="3253" y="38452"/>
                      <a:pt x="3849" y="38631"/>
                      <a:pt x="4449" y="38631"/>
                    </a:cubicBezTo>
                    <a:cubicBezTo>
                      <a:pt x="4776" y="38631"/>
                      <a:pt x="5105" y="38578"/>
                      <a:pt x="5414" y="38472"/>
                    </a:cubicBezTo>
                    <a:cubicBezTo>
                      <a:pt x="6291" y="38146"/>
                      <a:pt x="6968" y="37419"/>
                      <a:pt x="7369" y="36617"/>
                    </a:cubicBezTo>
                    <a:cubicBezTo>
                      <a:pt x="7570" y="36216"/>
                      <a:pt x="7720" y="35790"/>
                      <a:pt x="7870" y="35364"/>
                    </a:cubicBezTo>
                    <a:lnTo>
                      <a:pt x="8046" y="34712"/>
                    </a:lnTo>
                    <a:lnTo>
                      <a:pt x="8096" y="34562"/>
                    </a:lnTo>
                    <a:lnTo>
                      <a:pt x="8121" y="34487"/>
                    </a:lnTo>
                    <a:cubicBezTo>
                      <a:pt x="8121" y="34462"/>
                      <a:pt x="8121" y="34462"/>
                      <a:pt x="8121" y="34462"/>
                    </a:cubicBezTo>
                    <a:cubicBezTo>
                      <a:pt x="8121" y="34462"/>
                      <a:pt x="8132" y="34450"/>
                      <a:pt x="8154" y="34450"/>
                    </a:cubicBezTo>
                    <a:cubicBezTo>
                      <a:pt x="8165" y="34450"/>
                      <a:pt x="8179" y="34453"/>
                      <a:pt x="8196" y="34462"/>
                    </a:cubicBezTo>
                    <a:lnTo>
                      <a:pt x="8246" y="34537"/>
                    </a:lnTo>
                    <a:lnTo>
                      <a:pt x="8346" y="34512"/>
                    </a:lnTo>
                    <a:cubicBezTo>
                      <a:pt x="8372" y="34487"/>
                      <a:pt x="8372" y="34487"/>
                      <a:pt x="8397" y="34487"/>
                    </a:cubicBezTo>
                    <a:lnTo>
                      <a:pt x="8547" y="34512"/>
                    </a:lnTo>
                    <a:lnTo>
                      <a:pt x="8798" y="34587"/>
                    </a:lnTo>
                    <a:lnTo>
                      <a:pt x="9349" y="34687"/>
                    </a:lnTo>
                    <a:lnTo>
                      <a:pt x="10477" y="34913"/>
                    </a:lnTo>
                    <a:lnTo>
                      <a:pt x="12682" y="35289"/>
                    </a:lnTo>
                    <a:lnTo>
                      <a:pt x="14913" y="35589"/>
                    </a:lnTo>
                    <a:lnTo>
                      <a:pt x="17169" y="35840"/>
                    </a:lnTo>
                    <a:cubicBezTo>
                      <a:pt x="20151" y="36116"/>
                      <a:pt x="23159" y="36266"/>
                      <a:pt x="26166" y="36316"/>
                    </a:cubicBezTo>
                    <a:cubicBezTo>
                      <a:pt x="27315" y="36335"/>
                      <a:pt x="28460" y="36344"/>
                      <a:pt x="29604" y="36344"/>
                    </a:cubicBezTo>
                    <a:cubicBezTo>
                      <a:pt x="31456" y="36344"/>
                      <a:pt x="33305" y="36322"/>
                      <a:pt x="35164" y="36291"/>
                    </a:cubicBezTo>
                    <a:lnTo>
                      <a:pt x="39650" y="36241"/>
                    </a:lnTo>
                    <a:lnTo>
                      <a:pt x="41906" y="36216"/>
                    </a:lnTo>
                    <a:cubicBezTo>
                      <a:pt x="42682" y="36216"/>
                      <a:pt x="43510" y="36191"/>
                      <a:pt x="44261" y="36166"/>
                    </a:cubicBezTo>
                    <a:cubicBezTo>
                      <a:pt x="44286" y="35765"/>
                      <a:pt x="44286" y="35339"/>
                      <a:pt x="44286" y="34938"/>
                    </a:cubicBezTo>
                    <a:lnTo>
                      <a:pt x="44236" y="33810"/>
                    </a:lnTo>
                    <a:lnTo>
                      <a:pt x="44161" y="31579"/>
                    </a:lnTo>
                    <a:cubicBezTo>
                      <a:pt x="44086" y="30076"/>
                      <a:pt x="44011" y="28597"/>
                      <a:pt x="43936" y="27093"/>
                    </a:cubicBezTo>
                    <a:cubicBezTo>
                      <a:pt x="43785" y="24111"/>
                      <a:pt x="43560" y="21128"/>
                      <a:pt x="43284" y="18171"/>
                    </a:cubicBezTo>
                    <a:cubicBezTo>
                      <a:pt x="42733" y="12206"/>
                      <a:pt x="41630" y="6341"/>
                      <a:pt x="41053" y="401"/>
                    </a:cubicBezTo>
                    <a:lnTo>
                      <a:pt x="41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4"/>
              <p:cNvSpPr/>
              <p:nvPr/>
            </p:nvSpPr>
            <p:spPr>
              <a:xfrm>
                <a:off x="2402775" y="3617550"/>
                <a:ext cx="865425" cy="115450"/>
              </a:xfrm>
              <a:custGeom>
                <a:avLst/>
                <a:gdLst/>
                <a:ahLst/>
                <a:cxnLst/>
                <a:rect l="l" t="t" r="r" b="b"/>
                <a:pathLst>
                  <a:path w="34617" h="4618" extrusionOk="0">
                    <a:moveTo>
                      <a:pt x="34249" y="0"/>
                    </a:moveTo>
                    <a:cubicBezTo>
                      <a:pt x="34235" y="0"/>
                      <a:pt x="34220" y="2"/>
                      <a:pt x="34205" y="4"/>
                    </a:cubicBezTo>
                    <a:cubicBezTo>
                      <a:pt x="28240" y="806"/>
                      <a:pt x="22275" y="1633"/>
                      <a:pt x="16285" y="2385"/>
                    </a:cubicBezTo>
                    <a:cubicBezTo>
                      <a:pt x="10897" y="3062"/>
                      <a:pt x="5458" y="3513"/>
                      <a:pt x="95" y="4415"/>
                    </a:cubicBezTo>
                    <a:cubicBezTo>
                      <a:pt x="0" y="4439"/>
                      <a:pt x="17" y="4618"/>
                      <a:pt x="103" y="4618"/>
                    </a:cubicBezTo>
                    <a:cubicBezTo>
                      <a:pt x="108" y="4618"/>
                      <a:pt x="114" y="4617"/>
                      <a:pt x="120" y="4616"/>
                    </a:cubicBezTo>
                    <a:cubicBezTo>
                      <a:pt x="11523" y="4089"/>
                      <a:pt x="23052" y="2159"/>
                      <a:pt x="34330" y="480"/>
                    </a:cubicBezTo>
                    <a:cubicBezTo>
                      <a:pt x="34616" y="433"/>
                      <a:pt x="34517" y="0"/>
                      <a:pt x="3424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4"/>
              <p:cNvSpPr/>
              <p:nvPr/>
            </p:nvSpPr>
            <p:spPr>
              <a:xfrm>
                <a:off x="2447100" y="4330675"/>
                <a:ext cx="1019450" cy="130975"/>
              </a:xfrm>
              <a:custGeom>
                <a:avLst/>
                <a:gdLst/>
                <a:ahLst/>
                <a:cxnLst/>
                <a:rect l="l" t="t" r="r" b="b"/>
                <a:pathLst>
                  <a:path w="40778" h="5239" extrusionOk="0">
                    <a:moveTo>
                      <a:pt x="3434" y="0"/>
                    </a:moveTo>
                    <a:cubicBezTo>
                      <a:pt x="3134" y="1529"/>
                      <a:pt x="2632" y="3509"/>
                      <a:pt x="1" y="4086"/>
                    </a:cubicBezTo>
                    <a:cubicBezTo>
                      <a:pt x="5916" y="4412"/>
                      <a:pt x="13209" y="5239"/>
                      <a:pt x="19149" y="5239"/>
                    </a:cubicBezTo>
                    <a:cubicBezTo>
                      <a:pt x="22432" y="5239"/>
                      <a:pt x="25690" y="5138"/>
                      <a:pt x="28973" y="4963"/>
                    </a:cubicBezTo>
                    <a:cubicBezTo>
                      <a:pt x="31931" y="4787"/>
                      <a:pt x="39374" y="4136"/>
                      <a:pt x="40728" y="1053"/>
                    </a:cubicBezTo>
                    <a:cubicBezTo>
                      <a:pt x="40728" y="1028"/>
                      <a:pt x="40753" y="1003"/>
                      <a:pt x="40778" y="978"/>
                    </a:cubicBezTo>
                    <a:cubicBezTo>
                      <a:pt x="35097" y="978"/>
                      <a:pt x="29179" y="1216"/>
                      <a:pt x="23445" y="1216"/>
                    </a:cubicBezTo>
                    <a:cubicBezTo>
                      <a:pt x="22728" y="1216"/>
                      <a:pt x="22014" y="1212"/>
                      <a:pt x="21304" y="1203"/>
                    </a:cubicBezTo>
                    <a:cubicBezTo>
                      <a:pt x="20561" y="1197"/>
                      <a:pt x="19846" y="1196"/>
                      <a:pt x="19147" y="1196"/>
                    </a:cubicBezTo>
                    <a:cubicBezTo>
                      <a:pt x="18790" y="1196"/>
                      <a:pt x="18438" y="1196"/>
                      <a:pt x="18088" y="1196"/>
                    </a:cubicBezTo>
                    <a:cubicBezTo>
                      <a:pt x="13767" y="1196"/>
                      <a:pt x="9865" y="1153"/>
                      <a:pt x="3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4"/>
              <p:cNvSpPr/>
              <p:nvPr/>
            </p:nvSpPr>
            <p:spPr>
              <a:xfrm>
                <a:off x="2442725" y="4326300"/>
                <a:ext cx="1028100" cy="138600"/>
              </a:xfrm>
              <a:custGeom>
                <a:avLst/>
                <a:gdLst/>
                <a:ahLst/>
                <a:cxnLst/>
                <a:rect l="l" t="t" r="r" b="b"/>
                <a:pathLst>
                  <a:path w="41124" h="5544" extrusionOk="0">
                    <a:moveTo>
                      <a:pt x="3755" y="381"/>
                    </a:moveTo>
                    <a:cubicBezTo>
                      <a:pt x="6782" y="917"/>
                      <a:pt x="9832" y="1306"/>
                      <a:pt x="12883" y="1454"/>
                    </a:cubicBezTo>
                    <a:cubicBezTo>
                      <a:pt x="16016" y="1629"/>
                      <a:pt x="19123" y="1554"/>
                      <a:pt x="22256" y="1604"/>
                    </a:cubicBezTo>
                    <a:cubicBezTo>
                      <a:pt x="25364" y="1604"/>
                      <a:pt x="28497" y="1529"/>
                      <a:pt x="31605" y="1454"/>
                    </a:cubicBezTo>
                    <a:lnTo>
                      <a:pt x="36266" y="1353"/>
                    </a:lnTo>
                    <a:lnTo>
                      <a:pt x="38622" y="1328"/>
                    </a:lnTo>
                    <a:lnTo>
                      <a:pt x="39775" y="1303"/>
                    </a:lnTo>
                    <a:cubicBezTo>
                      <a:pt x="39824" y="1307"/>
                      <a:pt x="39872" y="1308"/>
                      <a:pt x="39919" y="1308"/>
                    </a:cubicBezTo>
                    <a:cubicBezTo>
                      <a:pt x="40187" y="1308"/>
                      <a:pt x="40435" y="1259"/>
                      <a:pt x="40724" y="1234"/>
                    </a:cubicBezTo>
                    <a:lnTo>
                      <a:pt x="40724" y="1234"/>
                    </a:lnTo>
                    <a:lnTo>
                      <a:pt x="40652" y="1353"/>
                    </a:lnTo>
                    <a:cubicBezTo>
                      <a:pt x="40602" y="1454"/>
                      <a:pt x="40527" y="1529"/>
                      <a:pt x="40477" y="1629"/>
                    </a:cubicBezTo>
                    <a:cubicBezTo>
                      <a:pt x="40352" y="1780"/>
                      <a:pt x="40226" y="1930"/>
                      <a:pt x="40076" y="2080"/>
                    </a:cubicBezTo>
                    <a:cubicBezTo>
                      <a:pt x="39775" y="2381"/>
                      <a:pt x="39424" y="2632"/>
                      <a:pt x="39048" y="2832"/>
                    </a:cubicBezTo>
                    <a:cubicBezTo>
                      <a:pt x="38321" y="3258"/>
                      <a:pt x="37494" y="3559"/>
                      <a:pt x="36667" y="3810"/>
                    </a:cubicBezTo>
                    <a:cubicBezTo>
                      <a:pt x="35013" y="4311"/>
                      <a:pt x="33284" y="4587"/>
                      <a:pt x="31554" y="4762"/>
                    </a:cubicBezTo>
                    <a:cubicBezTo>
                      <a:pt x="28096" y="5113"/>
                      <a:pt x="24587" y="5138"/>
                      <a:pt x="21103" y="5263"/>
                    </a:cubicBezTo>
                    <a:cubicBezTo>
                      <a:pt x="20464" y="5286"/>
                      <a:pt x="19824" y="5297"/>
                      <a:pt x="19183" y="5297"/>
                    </a:cubicBezTo>
                    <a:cubicBezTo>
                      <a:pt x="16333" y="5297"/>
                      <a:pt x="13476" y="5092"/>
                      <a:pt x="10652" y="4887"/>
                    </a:cubicBezTo>
                    <a:cubicBezTo>
                      <a:pt x="7482" y="4636"/>
                      <a:pt x="4311" y="4344"/>
                      <a:pt x="1122" y="4142"/>
                    </a:cubicBezTo>
                    <a:lnTo>
                      <a:pt x="1122" y="4142"/>
                    </a:lnTo>
                    <a:cubicBezTo>
                      <a:pt x="1284" y="4075"/>
                      <a:pt x="1444" y="3999"/>
                      <a:pt x="1604" y="3910"/>
                    </a:cubicBezTo>
                    <a:cubicBezTo>
                      <a:pt x="2030" y="3659"/>
                      <a:pt x="2431" y="3333"/>
                      <a:pt x="2732" y="2932"/>
                    </a:cubicBezTo>
                    <a:cubicBezTo>
                      <a:pt x="3324" y="2175"/>
                      <a:pt x="3580" y="1261"/>
                      <a:pt x="3755" y="381"/>
                    </a:cubicBezTo>
                    <a:close/>
                    <a:moveTo>
                      <a:pt x="3660" y="0"/>
                    </a:moveTo>
                    <a:cubicBezTo>
                      <a:pt x="3559" y="0"/>
                      <a:pt x="3459" y="50"/>
                      <a:pt x="3434" y="150"/>
                    </a:cubicBezTo>
                    <a:cubicBezTo>
                      <a:pt x="3259" y="1078"/>
                      <a:pt x="3008" y="2005"/>
                      <a:pt x="2457" y="2732"/>
                    </a:cubicBezTo>
                    <a:cubicBezTo>
                      <a:pt x="2181" y="3083"/>
                      <a:pt x="1830" y="3384"/>
                      <a:pt x="1429" y="3609"/>
                    </a:cubicBezTo>
                    <a:cubicBezTo>
                      <a:pt x="1028" y="3835"/>
                      <a:pt x="577" y="3985"/>
                      <a:pt x="126" y="4085"/>
                    </a:cubicBezTo>
                    <a:cubicBezTo>
                      <a:pt x="51" y="4110"/>
                      <a:pt x="0" y="4160"/>
                      <a:pt x="0" y="4261"/>
                    </a:cubicBezTo>
                    <a:cubicBezTo>
                      <a:pt x="0" y="4336"/>
                      <a:pt x="76" y="4436"/>
                      <a:pt x="176" y="4436"/>
                    </a:cubicBezTo>
                    <a:cubicBezTo>
                      <a:pt x="3660" y="4612"/>
                      <a:pt x="7118" y="4937"/>
                      <a:pt x="10627" y="5163"/>
                    </a:cubicBezTo>
                    <a:cubicBezTo>
                      <a:pt x="12356" y="5288"/>
                      <a:pt x="14111" y="5389"/>
                      <a:pt x="15865" y="5464"/>
                    </a:cubicBezTo>
                    <a:cubicBezTo>
                      <a:pt x="17594" y="5539"/>
                      <a:pt x="19349" y="5514"/>
                      <a:pt x="21103" y="5539"/>
                    </a:cubicBezTo>
                    <a:cubicBezTo>
                      <a:pt x="21343" y="5542"/>
                      <a:pt x="21583" y="5544"/>
                      <a:pt x="21823" y="5544"/>
                    </a:cubicBezTo>
                    <a:cubicBezTo>
                      <a:pt x="23337" y="5544"/>
                      <a:pt x="24848" y="5482"/>
                      <a:pt x="26341" y="5439"/>
                    </a:cubicBezTo>
                    <a:cubicBezTo>
                      <a:pt x="28096" y="5363"/>
                      <a:pt x="29850" y="5313"/>
                      <a:pt x="31605" y="5113"/>
                    </a:cubicBezTo>
                    <a:cubicBezTo>
                      <a:pt x="33334" y="4937"/>
                      <a:pt x="35088" y="4662"/>
                      <a:pt x="36768" y="4160"/>
                    </a:cubicBezTo>
                    <a:cubicBezTo>
                      <a:pt x="37620" y="3885"/>
                      <a:pt x="38447" y="3584"/>
                      <a:pt x="39224" y="3133"/>
                    </a:cubicBezTo>
                    <a:cubicBezTo>
                      <a:pt x="39600" y="2907"/>
                      <a:pt x="39976" y="2632"/>
                      <a:pt x="40301" y="2331"/>
                    </a:cubicBezTo>
                    <a:cubicBezTo>
                      <a:pt x="40477" y="2155"/>
                      <a:pt x="40627" y="2005"/>
                      <a:pt x="40753" y="1805"/>
                    </a:cubicBezTo>
                    <a:cubicBezTo>
                      <a:pt x="40803" y="1704"/>
                      <a:pt x="40878" y="1629"/>
                      <a:pt x="40928" y="1504"/>
                    </a:cubicBezTo>
                    <a:lnTo>
                      <a:pt x="41003" y="1353"/>
                    </a:lnTo>
                    <a:lnTo>
                      <a:pt x="41053" y="1278"/>
                    </a:lnTo>
                    <a:lnTo>
                      <a:pt x="41078" y="1254"/>
                    </a:lnTo>
                    <a:lnTo>
                      <a:pt x="41078" y="1254"/>
                    </a:lnTo>
                    <a:cubicBezTo>
                      <a:pt x="41069" y="1262"/>
                      <a:pt x="41065" y="1266"/>
                      <a:pt x="41064" y="1266"/>
                    </a:cubicBezTo>
                    <a:cubicBezTo>
                      <a:pt x="41060" y="1266"/>
                      <a:pt x="41124" y="1180"/>
                      <a:pt x="41103" y="1078"/>
                    </a:cubicBezTo>
                    <a:cubicBezTo>
                      <a:pt x="41016" y="1067"/>
                      <a:pt x="40925" y="1056"/>
                      <a:pt x="40831" y="1045"/>
                    </a:cubicBezTo>
                    <a:lnTo>
                      <a:pt x="40831" y="1045"/>
                    </a:lnTo>
                    <a:cubicBezTo>
                      <a:pt x="40830" y="1047"/>
                      <a:pt x="40829" y="1050"/>
                      <a:pt x="40828" y="1053"/>
                    </a:cubicBezTo>
                    <a:lnTo>
                      <a:pt x="40818" y="1053"/>
                    </a:lnTo>
                    <a:cubicBezTo>
                      <a:pt x="40820" y="1049"/>
                      <a:pt x="40822" y="1047"/>
                      <a:pt x="40824" y="1045"/>
                    </a:cubicBezTo>
                    <a:lnTo>
                      <a:pt x="40824" y="1045"/>
                    </a:lnTo>
                    <a:cubicBezTo>
                      <a:pt x="40826" y="1045"/>
                      <a:pt x="40829" y="1045"/>
                      <a:pt x="40831" y="1045"/>
                    </a:cubicBezTo>
                    <a:lnTo>
                      <a:pt x="40831" y="1045"/>
                    </a:lnTo>
                    <a:cubicBezTo>
                      <a:pt x="40832" y="1041"/>
                      <a:pt x="40832" y="1039"/>
                      <a:pt x="40831" y="1039"/>
                    </a:cubicBezTo>
                    <a:lnTo>
                      <a:pt x="40831" y="1039"/>
                    </a:lnTo>
                    <a:cubicBezTo>
                      <a:pt x="40829" y="1039"/>
                      <a:pt x="40827" y="1041"/>
                      <a:pt x="40824" y="1045"/>
                    </a:cubicBezTo>
                    <a:lnTo>
                      <a:pt x="40824" y="1045"/>
                    </a:lnTo>
                    <a:cubicBezTo>
                      <a:pt x="40490" y="1008"/>
                      <a:pt x="40125" y="977"/>
                      <a:pt x="39775" y="977"/>
                    </a:cubicBezTo>
                    <a:lnTo>
                      <a:pt x="38597" y="1003"/>
                    </a:lnTo>
                    <a:lnTo>
                      <a:pt x="36266" y="1028"/>
                    </a:lnTo>
                    <a:lnTo>
                      <a:pt x="31605" y="1103"/>
                    </a:lnTo>
                    <a:cubicBezTo>
                      <a:pt x="29047" y="1144"/>
                      <a:pt x="26505" y="1185"/>
                      <a:pt x="23967" y="1185"/>
                    </a:cubicBezTo>
                    <a:cubicBezTo>
                      <a:pt x="23397" y="1185"/>
                      <a:pt x="22826" y="1183"/>
                      <a:pt x="22256" y="1178"/>
                    </a:cubicBezTo>
                    <a:cubicBezTo>
                      <a:pt x="21710" y="1174"/>
                      <a:pt x="21164" y="1172"/>
                      <a:pt x="20619" y="1172"/>
                    </a:cubicBezTo>
                    <a:cubicBezTo>
                      <a:pt x="19786" y="1172"/>
                      <a:pt x="18955" y="1175"/>
                      <a:pt x="18125" y="1175"/>
                    </a:cubicBezTo>
                    <a:cubicBezTo>
                      <a:pt x="16383" y="1175"/>
                      <a:pt x="14645" y="1162"/>
                      <a:pt x="12908" y="1078"/>
                    </a:cubicBezTo>
                    <a:cubicBezTo>
                      <a:pt x="9800" y="927"/>
                      <a:pt x="6717" y="551"/>
                      <a:pt x="3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2375;p75">
            <a:extLst>
              <a:ext uri="{FF2B5EF4-FFF2-40B4-BE49-F238E27FC236}">
                <a16:creationId xmlns:a16="http://schemas.microsoft.com/office/drawing/2014/main" id="{7C6431C3-3447-E0A2-6085-EF2FE76C9E00}"/>
              </a:ext>
            </a:extLst>
          </p:cNvPr>
          <p:cNvGrpSpPr/>
          <p:nvPr/>
        </p:nvGrpSpPr>
        <p:grpSpPr>
          <a:xfrm rot="-525446">
            <a:off x="256990" y="1115857"/>
            <a:ext cx="1299940" cy="282304"/>
            <a:chOff x="256250" y="3704650"/>
            <a:chExt cx="960300" cy="231700"/>
          </a:xfrm>
        </p:grpSpPr>
        <p:sp>
          <p:nvSpPr>
            <p:cNvPr id="8" name="Google Shape;2376;p75">
              <a:extLst>
                <a:ext uri="{FF2B5EF4-FFF2-40B4-BE49-F238E27FC236}">
                  <a16:creationId xmlns:a16="http://schemas.microsoft.com/office/drawing/2014/main" id="{6636DA13-1123-A670-4BF0-A2887770513F}"/>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377;p75">
              <a:extLst>
                <a:ext uri="{FF2B5EF4-FFF2-40B4-BE49-F238E27FC236}">
                  <a16:creationId xmlns:a16="http://schemas.microsoft.com/office/drawing/2014/main" id="{C5CFA46C-0EC8-429C-9F6B-7D5439C2867C}"/>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78;p75">
              <a:extLst>
                <a:ext uri="{FF2B5EF4-FFF2-40B4-BE49-F238E27FC236}">
                  <a16:creationId xmlns:a16="http://schemas.microsoft.com/office/drawing/2014/main" id="{51D6E167-FD3C-7637-D7D7-2DFA4879DC3A}"/>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9;p75">
              <a:extLst>
                <a:ext uri="{FF2B5EF4-FFF2-40B4-BE49-F238E27FC236}">
                  <a16:creationId xmlns:a16="http://schemas.microsoft.com/office/drawing/2014/main" id="{F6D85387-AC3D-8284-506B-40DDF6E90833}"/>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80;p75">
              <a:extLst>
                <a:ext uri="{FF2B5EF4-FFF2-40B4-BE49-F238E27FC236}">
                  <a16:creationId xmlns:a16="http://schemas.microsoft.com/office/drawing/2014/main" id="{8D342FEC-F8C2-8BBF-E6F8-68DDB02FCC6C}"/>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81;p75">
              <a:extLst>
                <a:ext uri="{FF2B5EF4-FFF2-40B4-BE49-F238E27FC236}">
                  <a16:creationId xmlns:a16="http://schemas.microsoft.com/office/drawing/2014/main" id="{062B63EF-251E-9B94-2FC0-B8C09A62CB1B}"/>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82;p75">
              <a:extLst>
                <a:ext uri="{FF2B5EF4-FFF2-40B4-BE49-F238E27FC236}">
                  <a16:creationId xmlns:a16="http://schemas.microsoft.com/office/drawing/2014/main" id="{17DDDD22-9A70-1C3C-6DEE-DA8028BF4689}"/>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83;p75">
              <a:extLst>
                <a:ext uri="{FF2B5EF4-FFF2-40B4-BE49-F238E27FC236}">
                  <a16:creationId xmlns:a16="http://schemas.microsoft.com/office/drawing/2014/main" id="{44049D39-7142-FCCB-8D8F-59190A498598}"/>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014;p69">
            <a:extLst>
              <a:ext uri="{FF2B5EF4-FFF2-40B4-BE49-F238E27FC236}">
                <a16:creationId xmlns:a16="http://schemas.microsoft.com/office/drawing/2014/main" id="{485DA3B9-17B3-906F-162C-5BAC5EB7805D}"/>
              </a:ext>
            </a:extLst>
          </p:cNvPr>
          <p:cNvGrpSpPr/>
          <p:nvPr/>
        </p:nvGrpSpPr>
        <p:grpSpPr>
          <a:xfrm rot="5400000">
            <a:off x="3887187" y="404343"/>
            <a:ext cx="806657" cy="421744"/>
            <a:chOff x="1822875" y="1377000"/>
            <a:chExt cx="548075" cy="286550"/>
          </a:xfrm>
        </p:grpSpPr>
        <p:sp>
          <p:nvSpPr>
            <p:cNvPr id="17" name="Google Shape;2015;p69">
              <a:extLst>
                <a:ext uri="{FF2B5EF4-FFF2-40B4-BE49-F238E27FC236}">
                  <a16:creationId xmlns:a16="http://schemas.microsoft.com/office/drawing/2014/main" id="{17963CA1-3D6F-EE9F-3A09-286D7FAE04BB}"/>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16;p69">
              <a:extLst>
                <a:ext uri="{FF2B5EF4-FFF2-40B4-BE49-F238E27FC236}">
                  <a16:creationId xmlns:a16="http://schemas.microsoft.com/office/drawing/2014/main" id="{9A331AB1-CF43-D89E-6413-37576FF14ECD}"/>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17;p69">
              <a:extLst>
                <a:ext uri="{FF2B5EF4-FFF2-40B4-BE49-F238E27FC236}">
                  <a16:creationId xmlns:a16="http://schemas.microsoft.com/office/drawing/2014/main" id="{FAA16D5C-047E-8CAC-D8DA-B42F5A275D15}"/>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18;p69">
              <a:extLst>
                <a:ext uri="{FF2B5EF4-FFF2-40B4-BE49-F238E27FC236}">
                  <a16:creationId xmlns:a16="http://schemas.microsoft.com/office/drawing/2014/main" id="{B5D1B710-A2AD-B88B-7461-A49171909ED1}"/>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19;p69">
              <a:extLst>
                <a:ext uri="{FF2B5EF4-FFF2-40B4-BE49-F238E27FC236}">
                  <a16:creationId xmlns:a16="http://schemas.microsoft.com/office/drawing/2014/main" id="{36E1D47A-4CE0-5619-A5AD-7550D76D7B88}"/>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20;p69">
              <a:extLst>
                <a:ext uri="{FF2B5EF4-FFF2-40B4-BE49-F238E27FC236}">
                  <a16:creationId xmlns:a16="http://schemas.microsoft.com/office/drawing/2014/main" id="{0276A6C4-0BED-93EF-5715-611779A6160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1;p69">
              <a:extLst>
                <a:ext uri="{FF2B5EF4-FFF2-40B4-BE49-F238E27FC236}">
                  <a16:creationId xmlns:a16="http://schemas.microsoft.com/office/drawing/2014/main" id="{5FE56AA2-2F43-EC65-F1F9-BFB7BAC5BB9F}"/>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2;p69">
              <a:extLst>
                <a:ext uri="{FF2B5EF4-FFF2-40B4-BE49-F238E27FC236}">
                  <a16:creationId xmlns:a16="http://schemas.microsoft.com/office/drawing/2014/main" id="{B94A4F3E-6A82-01E8-9674-A9A1BA1EBAF0}"/>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23;p69">
              <a:extLst>
                <a:ext uri="{FF2B5EF4-FFF2-40B4-BE49-F238E27FC236}">
                  <a16:creationId xmlns:a16="http://schemas.microsoft.com/office/drawing/2014/main" id="{E93DC572-6380-A9AF-A843-BBF52351CA16}"/>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Rectangle 26" descr="Document">
            <a:extLst>
              <a:ext uri="{FF2B5EF4-FFF2-40B4-BE49-F238E27FC236}">
                <a16:creationId xmlns:a16="http://schemas.microsoft.com/office/drawing/2014/main" id="{3CA5A835-1A61-E66E-CDF5-D1C3B3166F26}"/>
              </a:ext>
            </a:extLst>
          </p:cNvPr>
          <p:cNvSpPr/>
          <p:nvPr/>
        </p:nvSpPr>
        <p:spPr>
          <a:xfrm rot="20364884">
            <a:off x="678480" y="3818994"/>
            <a:ext cx="1082812" cy="5960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7" name="Rectangle 36" descr="Head with Gears">
            <a:extLst>
              <a:ext uri="{FF2B5EF4-FFF2-40B4-BE49-F238E27FC236}">
                <a16:creationId xmlns:a16="http://schemas.microsoft.com/office/drawing/2014/main" id="{70C4F50C-E455-641B-0865-8A4AC53F926F}"/>
              </a:ext>
            </a:extLst>
          </p:cNvPr>
          <p:cNvSpPr/>
          <p:nvPr/>
        </p:nvSpPr>
        <p:spPr>
          <a:xfrm rot="20269449">
            <a:off x="3534297" y="3814251"/>
            <a:ext cx="599683" cy="42245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9" name="Rectangle 38" descr="Paper">
            <a:extLst>
              <a:ext uri="{FF2B5EF4-FFF2-40B4-BE49-F238E27FC236}">
                <a16:creationId xmlns:a16="http://schemas.microsoft.com/office/drawing/2014/main" id="{91D7BB9F-27A2-9E9B-8C79-BCBC9A3BCE58}"/>
              </a:ext>
            </a:extLst>
          </p:cNvPr>
          <p:cNvSpPr/>
          <p:nvPr/>
        </p:nvSpPr>
        <p:spPr>
          <a:xfrm rot="20446675">
            <a:off x="6684871" y="3910000"/>
            <a:ext cx="563177" cy="50307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 name="TextBox 2">
            <a:extLst>
              <a:ext uri="{FF2B5EF4-FFF2-40B4-BE49-F238E27FC236}">
                <a16:creationId xmlns:a16="http://schemas.microsoft.com/office/drawing/2014/main" id="{0D7E5968-3228-502D-E564-82564D3541E1}"/>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080449" y="1555960"/>
            <a:ext cx="5810383" cy="896700"/>
          </a:xfrm>
          <a:prstGeom prst="rect">
            <a:avLst/>
          </a:prstGeom>
        </p:spPr>
        <p:txBody>
          <a:bodyPr spcFirstLastPara="1" wrap="square" lIns="0" tIns="0" rIns="0" bIns="0" anchor="t" anchorCtr="0">
            <a:noAutofit/>
          </a:bodyPr>
          <a:lstStyle/>
          <a:p>
            <a:pPr marL="0" lvl="0" indent="0" algn="l" rtl="1">
              <a:spcBef>
                <a:spcPts val="0"/>
              </a:spcBef>
              <a:spcAft>
                <a:spcPts val="0"/>
              </a:spcAft>
              <a:buNone/>
            </a:pPr>
            <a:r>
              <a:rPr lang="en-US" dirty="0"/>
              <a:t>System overview </a:t>
            </a: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04</a:t>
            </a:r>
            <a:endParaRPr dirty="0"/>
          </a:p>
        </p:txBody>
      </p:sp>
      <p:grpSp>
        <p:nvGrpSpPr>
          <p:cNvPr id="1927" name="Google Shape;1927;p67"/>
          <p:cNvGrpSpPr/>
          <p:nvPr/>
        </p:nvGrpSpPr>
        <p:grpSpPr>
          <a:xfrm>
            <a:off x="2072681" y="2337674"/>
            <a:ext cx="4693836" cy="176025"/>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86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pic>
        <p:nvPicPr>
          <p:cNvPr id="2396" name="Google Shape;2396;p76"/>
          <p:cNvPicPr preferRelativeResize="0"/>
          <p:nvPr/>
        </p:nvPicPr>
        <p:blipFill>
          <a:blip r:embed="rId3"/>
          <a:srcRect t="2811" b="2811"/>
          <a:stretch/>
        </p:blipFill>
        <p:spPr>
          <a:xfrm>
            <a:off x="614597" y="486798"/>
            <a:ext cx="7554253" cy="4452376"/>
          </a:xfrm>
          <a:prstGeom prst="foldedCorner">
            <a:avLst>
              <a:gd name="adj" fmla="val 16729"/>
            </a:avLst>
          </a:prstGeom>
          <a:noFill/>
          <a:ln>
            <a:noFill/>
          </a:ln>
        </p:spPr>
      </p:pic>
      <p:grpSp>
        <p:nvGrpSpPr>
          <p:cNvPr id="2397" name="Google Shape;2397;p76"/>
          <p:cNvGrpSpPr/>
          <p:nvPr/>
        </p:nvGrpSpPr>
        <p:grpSpPr>
          <a:xfrm>
            <a:off x="8008793" y="148683"/>
            <a:ext cx="400080" cy="4452376"/>
            <a:chOff x="3443472" y="1907731"/>
            <a:chExt cx="454327" cy="1325503"/>
          </a:xfrm>
        </p:grpSpPr>
        <p:sp>
          <p:nvSpPr>
            <p:cNvPr id="2398" name="Google Shape;2398;p76"/>
            <p:cNvSpPr/>
            <p:nvPr/>
          </p:nvSpPr>
          <p:spPr>
            <a:xfrm>
              <a:off x="3456297"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76"/>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76"/>
          <p:cNvGrpSpPr/>
          <p:nvPr/>
        </p:nvGrpSpPr>
        <p:grpSpPr>
          <a:xfrm rot="-108528">
            <a:off x="416313" y="209270"/>
            <a:ext cx="391000" cy="4926502"/>
            <a:chOff x="1276425" y="1928068"/>
            <a:chExt cx="378577" cy="1391130"/>
          </a:xfrm>
        </p:grpSpPr>
        <p:sp>
          <p:nvSpPr>
            <p:cNvPr id="2401" name="Google Shape;2401;p76"/>
            <p:cNvSpPr/>
            <p:nvPr/>
          </p:nvSpPr>
          <p:spPr>
            <a:xfrm>
              <a:off x="1282125" y="1942105"/>
              <a:ext cx="360053" cy="1366551"/>
            </a:xfrm>
            <a:custGeom>
              <a:avLst/>
              <a:gdLst/>
              <a:ahLst/>
              <a:cxnLst/>
              <a:rect l="l" t="t" r="r" b="b"/>
              <a:pathLst>
                <a:path w="6317" h="21906" extrusionOk="0">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6"/>
            <p:cNvSpPr/>
            <p:nvPr/>
          </p:nvSpPr>
          <p:spPr>
            <a:xfrm>
              <a:off x="1276425" y="1928068"/>
              <a:ext cx="378577" cy="1391130"/>
            </a:xfrm>
            <a:custGeom>
              <a:avLst/>
              <a:gdLst/>
              <a:ahLst/>
              <a:cxnLst/>
              <a:rect l="l" t="t" r="r" b="b"/>
              <a:pathLst>
                <a:path w="6642" h="22300" extrusionOk="0">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629CCC5-6CB7-294D-A936-E1A78BC495EB}"/>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13</a:t>
            </a:r>
          </a:p>
        </p:txBody>
      </p:sp>
      <p:sp>
        <p:nvSpPr>
          <p:cNvPr id="4" name="TextBox 3">
            <a:extLst>
              <a:ext uri="{FF2B5EF4-FFF2-40B4-BE49-F238E27FC236}">
                <a16:creationId xmlns:a16="http://schemas.microsoft.com/office/drawing/2014/main" id="{4EAE2B4E-304B-ECE0-3E22-8A2584199622}"/>
              </a:ext>
            </a:extLst>
          </p:cNvPr>
          <p:cNvSpPr txBox="1"/>
          <p:nvPr/>
        </p:nvSpPr>
        <p:spPr>
          <a:xfrm>
            <a:off x="2459228" y="4184171"/>
            <a:ext cx="400080" cy="276999"/>
          </a:xfrm>
          <a:prstGeom prst="rect">
            <a:avLst/>
          </a:prstGeom>
          <a:solidFill>
            <a:schemeClr val="bg1"/>
          </a:solidFill>
        </p:spPr>
        <p:txBody>
          <a:bodyPr wrap="square" rtlCol="0">
            <a:spAutoFit/>
          </a:bodyPr>
          <a:lstStyle/>
          <a:p>
            <a:pPr algn="ctr"/>
            <a:r>
              <a:rPr lang="en-US" sz="400" b="1" dirty="0"/>
              <a:t>T5</a:t>
            </a:r>
          </a:p>
          <a:p>
            <a:pPr algn="ctr"/>
            <a:r>
              <a:rPr lang="en-US" sz="400" b="1" dirty="0"/>
              <a:t>Large</a:t>
            </a:r>
          </a:p>
          <a:p>
            <a:pPr algn="ctr"/>
            <a:r>
              <a:rPr lang="en-US" sz="400" b="1" dirty="0"/>
              <a:t>Variant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392821" y="1341231"/>
            <a:ext cx="6358358" cy="896700"/>
          </a:xfrm>
          <a:prstGeom prst="rect">
            <a:avLst/>
          </a:prstGeom>
        </p:spPr>
        <p:txBody>
          <a:bodyPr spcFirstLastPara="1" wrap="square" lIns="0" tIns="0" rIns="0" bIns="0" anchor="t" anchorCtr="0">
            <a:noAutofit/>
          </a:bodyPr>
          <a:lstStyle/>
          <a:p>
            <a:pPr marL="0" lvl="0" indent="0" algn="l" rtl="1">
              <a:spcBef>
                <a:spcPts val="0"/>
              </a:spcBef>
              <a:spcAft>
                <a:spcPts val="0"/>
              </a:spcAft>
              <a:buNone/>
            </a:pPr>
            <a:r>
              <a:rPr lang="en-US" dirty="0"/>
              <a:t>Transformers Based Models</a:t>
            </a:r>
            <a:br>
              <a:rPr lang="en-US" dirty="0"/>
            </a:b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05</a:t>
            </a:r>
            <a:endParaRPr dirty="0"/>
          </a:p>
        </p:txBody>
      </p:sp>
      <p:grpSp>
        <p:nvGrpSpPr>
          <p:cNvPr id="1927" name="Google Shape;1927;p67"/>
          <p:cNvGrpSpPr/>
          <p:nvPr/>
        </p:nvGrpSpPr>
        <p:grpSpPr>
          <a:xfrm>
            <a:off x="1491631" y="2237931"/>
            <a:ext cx="5003587" cy="240117"/>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927;p67">
            <a:extLst>
              <a:ext uri="{FF2B5EF4-FFF2-40B4-BE49-F238E27FC236}">
                <a16:creationId xmlns:a16="http://schemas.microsoft.com/office/drawing/2014/main" id="{4A4AAAE5-FFC4-BFF1-D8A7-F9A0D34D90DC}"/>
              </a:ext>
            </a:extLst>
          </p:cNvPr>
          <p:cNvGrpSpPr/>
          <p:nvPr/>
        </p:nvGrpSpPr>
        <p:grpSpPr>
          <a:xfrm>
            <a:off x="1091753" y="3094758"/>
            <a:ext cx="5003587" cy="240117"/>
            <a:chOff x="4345425" y="2175475"/>
            <a:chExt cx="800750" cy="176025"/>
          </a:xfrm>
        </p:grpSpPr>
        <p:sp>
          <p:nvSpPr>
            <p:cNvPr id="3" name="Google Shape;1928;p67">
              <a:extLst>
                <a:ext uri="{FF2B5EF4-FFF2-40B4-BE49-F238E27FC236}">
                  <a16:creationId xmlns:a16="http://schemas.microsoft.com/office/drawing/2014/main" id="{95316A1D-CDA3-576E-BCA1-A85D9E1C2CB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29;p67">
              <a:extLst>
                <a:ext uri="{FF2B5EF4-FFF2-40B4-BE49-F238E27FC236}">
                  <a16:creationId xmlns:a16="http://schemas.microsoft.com/office/drawing/2014/main" id="{8AC31AF6-FB43-3A03-C1DD-47EDE211AA9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8269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166087" y="968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9" name="Google Shape;2349;p75"/>
          <p:cNvGrpSpPr/>
          <p:nvPr/>
        </p:nvGrpSpPr>
        <p:grpSpPr>
          <a:xfrm rot="137243">
            <a:off x="7108810" y="440818"/>
            <a:ext cx="1799856" cy="248116"/>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2" name="Google Shape;2352;p75"/>
          <p:cNvSpPr txBox="1">
            <a:spLocks noGrp="1"/>
          </p:cNvSpPr>
          <p:nvPr>
            <p:ph type="title"/>
          </p:nvPr>
        </p:nvSpPr>
        <p:spPr>
          <a:xfrm>
            <a:off x="5487585"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History of transformers model</a:t>
            </a:r>
            <a:endParaRPr dirty="0"/>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Oval 2">
            <a:extLst>
              <a:ext uri="{FF2B5EF4-FFF2-40B4-BE49-F238E27FC236}">
                <a16:creationId xmlns:a16="http://schemas.microsoft.com/office/drawing/2014/main" id="{28167360-C64A-099B-3FDC-CA28F012FCB3}"/>
              </a:ext>
            </a:extLst>
          </p:cNvPr>
          <p:cNvSpPr/>
          <p:nvPr/>
        </p:nvSpPr>
        <p:spPr>
          <a:xfrm>
            <a:off x="517471" y="145692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721942" y="1225046"/>
            <a:ext cx="4765643" cy="3482329"/>
          </a:xfrm>
        </p:spPr>
        <p:txBody>
          <a:bodyPr/>
          <a:lstStyle/>
          <a:p>
            <a:pPr marL="0" marR="0" lvl="0" indent="0" algn="l" defTabSz="914400" rtl="0" eaLnBrk="1" fontAlgn="auto" latinLnBrk="0" hangingPunct="1">
              <a:lnSpc>
                <a:spcPct val="100000"/>
              </a:lnSpc>
              <a:spcBef>
                <a:spcPts val="0"/>
              </a:spcBef>
              <a:spcAft>
                <a:spcPts val="0"/>
              </a:spcAft>
              <a:buClrTx/>
              <a:buSzTx/>
              <a:tabLst/>
              <a:defRPr/>
            </a:pPr>
            <a:r>
              <a:rPr kumimoji="0" lang="en-US" sz="2200" b="0" i="0" u="none" strike="noStrike" kern="1200" cap="none" spc="0" normalizeH="0" baseline="0" noProof="0" dirty="0">
                <a:ln>
                  <a:noFill/>
                </a:ln>
                <a:solidFill>
                  <a:prstClr val="black"/>
                </a:solidFill>
                <a:effectLst/>
                <a:uLnTx/>
                <a:uFillTx/>
                <a:latin typeface="Aptos Display" panose="02110004020202020204"/>
                <a:ea typeface="+mn-ea"/>
                <a:cs typeface="Times New Roman" panose="02020603050405020304" pitchFamily="18" charset="0"/>
              </a:rPr>
              <a:t>The evolution of sequence models in natural language processing, specifically machine translation and sequence generation, began with the adoption of the seq2seq model, Initially implemented using RNNs or CNNs.</a:t>
            </a:r>
          </a:p>
          <a:p>
            <a:endParaRPr lang="en-US" dirty="0"/>
          </a:p>
        </p:txBody>
      </p:sp>
      <p:grpSp>
        <p:nvGrpSpPr>
          <p:cNvPr id="10" name="Google Shape;2349;p75">
            <a:extLst>
              <a:ext uri="{FF2B5EF4-FFF2-40B4-BE49-F238E27FC236}">
                <a16:creationId xmlns:a16="http://schemas.microsoft.com/office/drawing/2014/main" id="{6EA04110-1780-FBB5-157E-9F2DA82463DF}"/>
              </a:ext>
            </a:extLst>
          </p:cNvPr>
          <p:cNvGrpSpPr/>
          <p:nvPr/>
        </p:nvGrpSpPr>
        <p:grpSpPr>
          <a:xfrm rot="137243">
            <a:off x="7660538" y="1462117"/>
            <a:ext cx="1247922" cy="176039"/>
            <a:chOff x="4345425" y="2175475"/>
            <a:chExt cx="800750" cy="176025"/>
          </a:xfrm>
        </p:grpSpPr>
        <p:sp>
          <p:nvSpPr>
            <p:cNvPr id="11" name="Google Shape;2350;p75">
              <a:extLst>
                <a:ext uri="{FF2B5EF4-FFF2-40B4-BE49-F238E27FC236}">
                  <a16:creationId xmlns:a16="http://schemas.microsoft.com/office/drawing/2014/main" id="{14A872D4-595B-6CFB-5789-E194C0E9C5D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1;p75">
              <a:extLst>
                <a:ext uri="{FF2B5EF4-FFF2-40B4-BE49-F238E27FC236}">
                  <a16:creationId xmlns:a16="http://schemas.microsoft.com/office/drawing/2014/main" id="{2457F509-34ED-9A34-9C22-B1F90D773AD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406267" y="314649"/>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5708432" y="2092634"/>
            <a:ext cx="3006355" cy="2557787"/>
          </a:xfrm>
          <a:prstGeom prst="rect">
            <a:avLst/>
          </a:prstGeom>
          <a:ln w="34925" cmpd="thickThin">
            <a:solidFill>
              <a:schemeClr val="tx1">
                <a:alpha val="98000"/>
              </a:schemeClr>
            </a:solidFill>
            <a:bevel/>
          </a:ln>
        </p:spPr>
      </p:pic>
      <p:pic>
        <p:nvPicPr>
          <p:cNvPr id="23" name="Picture 22">
            <a:extLst>
              <a:ext uri="{FF2B5EF4-FFF2-40B4-BE49-F238E27FC236}">
                <a16:creationId xmlns:a16="http://schemas.microsoft.com/office/drawing/2014/main" id="{EFD2606E-F0D6-6B18-FC26-2C12E30EE72D}"/>
              </a:ext>
            </a:extLst>
          </p:cNvPr>
          <p:cNvPicPr>
            <a:picLocks noChangeAspect="1"/>
          </p:cNvPicPr>
          <p:nvPr/>
        </p:nvPicPr>
        <p:blipFill>
          <a:blip r:embed="rId4"/>
          <a:stretch>
            <a:fillRect/>
          </a:stretch>
        </p:blipFill>
        <p:spPr>
          <a:xfrm>
            <a:off x="5499691" y="2617686"/>
            <a:ext cx="384081" cy="1860465"/>
          </a:xfrm>
          <a:prstGeom prst="rect">
            <a:avLst/>
          </a:prstGeom>
        </p:spPr>
      </p:pic>
      <p:grpSp>
        <p:nvGrpSpPr>
          <p:cNvPr id="28" name="Google Shape;2354;p75">
            <a:extLst>
              <a:ext uri="{FF2B5EF4-FFF2-40B4-BE49-F238E27FC236}">
                <a16:creationId xmlns:a16="http://schemas.microsoft.com/office/drawing/2014/main" id="{9923C487-3538-F22D-3B40-045EC607BA09}"/>
              </a:ext>
            </a:extLst>
          </p:cNvPr>
          <p:cNvGrpSpPr/>
          <p:nvPr/>
        </p:nvGrpSpPr>
        <p:grpSpPr>
          <a:xfrm>
            <a:off x="8489804" y="1900088"/>
            <a:ext cx="428976" cy="1173468"/>
            <a:chOff x="3443472" y="1907731"/>
            <a:chExt cx="454327" cy="1325503"/>
          </a:xfrm>
        </p:grpSpPr>
        <p:sp>
          <p:nvSpPr>
            <p:cNvPr id="29" name="Google Shape;2355;p75">
              <a:extLst>
                <a:ext uri="{FF2B5EF4-FFF2-40B4-BE49-F238E27FC236}">
                  <a16:creationId xmlns:a16="http://schemas.microsoft.com/office/drawing/2014/main" id="{C39D418F-E435-DEA6-1A1B-C81446A78D85}"/>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56;p75">
              <a:extLst>
                <a:ext uri="{FF2B5EF4-FFF2-40B4-BE49-F238E27FC236}">
                  <a16:creationId xmlns:a16="http://schemas.microsoft.com/office/drawing/2014/main" id="{78E93D27-85A8-D4ED-CBD6-26A63CA6878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AB326330-406A-D476-9623-42F6BE548182}"/>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15</a:t>
            </a:r>
          </a:p>
        </p:txBody>
      </p:sp>
    </p:spTree>
    <p:extLst>
      <p:ext uri="{BB962C8B-B14F-4D97-AF65-F5344CB8AC3E}">
        <p14:creationId xmlns:p14="http://schemas.microsoft.com/office/powerpoint/2010/main" val="1717462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166087" y="968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9" name="Google Shape;2349;p75"/>
          <p:cNvGrpSpPr/>
          <p:nvPr/>
        </p:nvGrpSpPr>
        <p:grpSpPr>
          <a:xfrm rot="137243">
            <a:off x="7108810" y="440818"/>
            <a:ext cx="1799856" cy="248116"/>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2" name="Google Shape;2352;p75"/>
          <p:cNvSpPr txBox="1">
            <a:spLocks noGrp="1"/>
          </p:cNvSpPr>
          <p:nvPr>
            <p:ph type="title"/>
          </p:nvPr>
        </p:nvSpPr>
        <p:spPr>
          <a:xfrm>
            <a:off x="5487585"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History of transformers model</a:t>
            </a:r>
            <a:endParaRPr dirty="0"/>
          </a:p>
        </p:txBody>
      </p:sp>
      <p:sp>
        <p:nvSpPr>
          <p:cNvPr id="2361" name="Google Shape;2361;p75"/>
          <p:cNvSpPr/>
          <p:nvPr/>
        </p:nvSpPr>
        <p:spPr>
          <a:xfrm rot="-1160172">
            <a:off x="854194" y="454325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Oval 2">
            <a:extLst>
              <a:ext uri="{FF2B5EF4-FFF2-40B4-BE49-F238E27FC236}">
                <a16:creationId xmlns:a16="http://schemas.microsoft.com/office/drawing/2014/main" id="{28167360-C64A-099B-3FDC-CA28F012FCB3}"/>
              </a:ext>
            </a:extLst>
          </p:cNvPr>
          <p:cNvSpPr/>
          <p:nvPr/>
        </p:nvSpPr>
        <p:spPr>
          <a:xfrm>
            <a:off x="3338100" y="1959273"/>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3457275" y="1718745"/>
            <a:ext cx="4880578" cy="3482329"/>
          </a:xfrm>
        </p:spPr>
        <p:txBody>
          <a:bodyPr/>
          <a:lstStyle/>
          <a:p>
            <a:pPr marL="228600" indent="0" algn="l" rtl="1">
              <a:spcAft>
                <a:spcPts val="600"/>
              </a:spcAft>
            </a:pPr>
            <a:r>
              <a:rPr lang="en-US" sz="2200" dirty="0">
                <a:latin typeface="+mj-lt"/>
                <a:cs typeface="Times New Roman" panose="02020603050405020304" pitchFamily="18" charset="0"/>
              </a:rPr>
              <a:t>this model consisted of two fundamental components:</a:t>
            </a:r>
          </a:p>
          <a:p>
            <a:pPr marL="228600" indent="0" algn="r">
              <a:spcAft>
                <a:spcPts val="600"/>
              </a:spcAft>
            </a:pPr>
            <a:r>
              <a:rPr lang="en-US" sz="2200" b="1" dirty="0">
                <a:solidFill>
                  <a:schemeClr val="tx1"/>
                </a:solidFill>
                <a:latin typeface="+mj-lt"/>
                <a:cs typeface="Times New Roman" panose="02020603050405020304" pitchFamily="18" charset="0"/>
              </a:rPr>
              <a:t>Encoder</a:t>
            </a:r>
            <a:r>
              <a:rPr lang="en-US" sz="1400" b="1" dirty="0">
                <a:solidFill>
                  <a:schemeClr val="accent1">
                    <a:lumMod val="75000"/>
                  </a:schemeClr>
                </a:solidFill>
                <a:latin typeface="+mj-lt"/>
                <a:cs typeface="Times New Roman" panose="02020603050405020304" pitchFamily="18" charset="0"/>
              </a:rPr>
              <a:t>&gt;&gt;</a:t>
            </a:r>
            <a:r>
              <a:rPr lang="en-US" sz="2200" b="1" dirty="0">
                <a:solidFill>
                  <a:schemeClr val="accent1"/>
                </a:solidFill>
                <a:latin typeface="+mj-lt"/>
                <a:cs typeface="Times New Roman" panose="02020603050405020304" pitchFamily="18" charset="0"/>
              </a:rPr>
              <a:t> </a:t>
            </a:r>
            <a:r>
              <a:rPr lang="en-US" sz="1900" dirty="0">
                <a:solidFill>
                  <a:schemeClr val="bg2">
                    <a:lumMod val="85000"/>
                    <a:lumOff val="15000"/>
                  </a:schemeClr>
                </a:solidFill>
                <a:latin typeface="+mj-lt"/>
                <a:cs typeface="Times New Roman" panose="02020603050405020304" pitchFamily="18" charset="0"/>
              </a:rPr>
              <a:t>Responsible for processing input sequences to derive a fixed context representation</a:t>
            </a:r>
            <a:endParaRPr lang="en-US" sz="1900" dirty="0">
              <a:solidFill>
                <a:schemeClr val="bg2">
                  <a:lumMod val="85000"/>
                  <a:lumOff val="15000"/>
                </a:schemeClr>
              </a:solidFill>
            </a:endParaRPr>
          </a:p>
        </p:txBody>
      </p:sp>
      <p:grpSp>
        <p:nvGrpSpPr>
          <p:cNvPr id="10" name="Google Shape;2349;p75">
            <a:extLst>
              <a:ext uri="{FF2B5EF4-FFF2-40B4-BE49-F238E27FC236}">
                <a16:creationId xmlns:a16="http://schemas.microsoft.com/office/drawing/2014/main" id="{6EA04110-1780-FBB5-157E-9F2DA82463DF}"/>
              </a:ext>
            </a:extLst>
          </p:cNvPr>
          <p:cNvGrpSpPr/>
          <p:nvPr/>
        </p:nvGrpSpPr>
        <p:grpSpPr>
          <a:xfrm rot="137243">
            <a:off x="7660814" y="1482719"/>
            <a:ext cx="1247922" cy="176039"/>
            <a:chOff x="4345425" y="2175475"/>
            <a:chExt cx="800750" cy="176025"/>
          </a:xfrm>
        </p:grpSpPr>
        <p:sp>
          <p:nvSpPr>
            <p:cNvPr id="11" name="Google Shape;2350;p75">
              <a:extLst>
                <a:ext uri="{FF2B5EF4-FFF2-40B4-BE49-F238E27FC236}">
                  <a16:creationId xmlns:a16="http://schemas.microsoft.com/office/drawing/2014/main" id="{14A872D4-595B-6CFB-5789-E194C0E9C5D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1;p75">
              <a:extLst>
                <a:ext uri="{FF2B5EF4-FFF2-40B4-BE49-F238E27FC236}">
                  <a16:creationId xmlns:a16="http://schemas.microsoft.com/office/drawing/2014/main" id="{2457F509-34ED-9A34-9C22-B1F90D773AD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406267" y="314649"/>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806147" y="2142110"/>
            <a:ext cx="1890182" cy="2008551"/>
          </a:xfrm>
          <a:prstGeom prst="rect">
            <a:avLst/>
          </a:prstGeom>
          <a:ln w="34925" cap="rnd" cmpd="thickThin">
            <a:solidFill>
              <a:schemeClr val="tx1">
                <a:alpha val="85000"/>
              </a:schemeClr>
            </a:solidFill>
            <a:bevel/>
          </a:ln>
        </p:spPr>
      </p:pic>
      <p:pic>
        <p:nvPicPr>
          <p:cNvPr id="23" name="Picture 22">
            <a:extLst>
              <a:ext uri="{FF2B5EF4-FFF2-40B4-BE49-F238E27FC236}">
                <a16:creationId xmlns:a16="http://schemas.microsoft.com/office/drawing/2014/main" id="{EFD2606E-F0D6-6B18-FC26-2C12E30EE72D}"/>
              </a:ext>
            </a:extLst>
          </p:cNvPr>
          <p:cNvPicPr>
            <a:picLocks noChangeAspect="1"/>
          </p:cNvPicPr>
          <p:nvPr/>
        </p:nvPicPr>
        <p:blipFill>
          <a:blip r:embed="rId4"/>
          <a:stretch>
            <a:fillRect/>
          </a:stretch>
        </p:blipFill>
        <p:spPr>
          <a:xfrm>
            <a:off x="588952" y="2317830"/>
            <a:ext cx="354363" cy="1716513"/>
          </a:xfrm>
          <a:prstGeom prst="rect">
            <a:avLst/>
          </a:prstGeom>
        </p:spPr>
      </p:pic>
      <p:grpSp>
        <p:nvGrpSpPr>
          <p:cNvPr id="28" name="Google Shape;2354;p75">
            <a:extLst>
              <a:ext uri="{FF2B5EF4-FFF2-40B4-BE49-F238E27FC236}">
                <a16:creationId xmlns:a16="http://schemas.microsoft.com/office/drawing/2014/main" id="{9923C487-3538-F22D-3B40-045EC607BA09}"/>
              </a:ext>
            </a:extLst>
          </p:cNvPr>
          <p:cNvGrpSpPr/>
          <p:nvPr/>
        </p:nvGrpSpPr>
        <p:grpSpPr>
          <a:xfrm>
            <a:off x="2475473" y="1550138"/>
            <a:ext cx="428976" cy="1121256"/>
            <a:chOff x="3443472" y="1907731"/>
            <a:chExt cx="454327" cy="1325503"/>
          </a:xfrm>
        </p:grpSpPr>
        <p:sp>
          <p:nvSpPr>
            <p:cNvPr id="29" name="Google Shape;2355;p75">
              <a:extLst>
                <a:ext uri="{FF2B5EF4-FFF2-40B4-BE49-F238E27FC236}">
                  <a16:creationId xmlns:a16="http://schemas.microsoft.com/office/drawing/2014/main" id="{C39D418F-E435-DEA6-1A1B-C81446A78D85}"/>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56;p75">
              <a:extLst>
                <a:ext uri="{FF2B5EF4-FFF2-40B4-BE49-F238E27FC236}">
                  <a16:creationId xmlns:a16="http://schemas.microsoft.com/office/drawing/2014/main" id="{78E93D27-85A8-D4ED-CBD6-26A63CA6878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49;p75">
            <a:extLst>
              <a:ext uri="{FF2B5EF4-FFF2-40B4-BE49-F238E27FC236}">
                <a16:creationId xmlns:a16="http://schemas.microsoft.com/office/drawing/2014/main" id="{58ADB66C-A62B-EF17-F534-94474AA51A96}"/>
              </a:ext>
            </a:extLst>
          </p:cNvPr>
          <p:cNvGrpSpPr/>
          <p:nvPr/>
        </p:nvGrpSpPr>
        <p:grpSpPr>
          <a:xfrm rot="137243">
            <a:off x="3691410" y="2727916"/>
            <a:ext cx="153403" cy="45719"/>
            <a:chOff x="4345425" y="2175475"/>
            <a:chExt cx="800750" cy="176025"/>
          </a:xfrm>
        </p:grpSpPr>
        <p:sp>
          <p:nvSpPr>
            <p:cNvPr id="5" name="Google Shape;2350;p75">
              <a:extLst>
                <a:ext uri="{FF2B5EF4-FFF2-40B4-BE49-F238E27FC236}">
                  <a16:creationId xmlns:a16="http://schemas.microsoft.com/office/drawing/2014/main" id="{DD7EEB45-2B2B-76A6-5EEA-1A19E4E8339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51;p75">
              <a:extLst>
                <a:ext uri="{FF2B5EF4-FFF2-40B4-BE49-F238E27FC236}">
                  <a16:creationId xmlns:a16="http://schemas.microsoft.com/office/drawing/2014/main" id="{1F9E8778-5C6B-DC53-A202-5C9C5FF8CF4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TextBox 6">
            <a:extLst>
              <a:ext uri="{FF2B5EF4-FFF2-40B4-BE49-F238E27FC236}">
                <a16:creationId xmlns:a16="http://schemas.microsoft.com/office/drawing/2014/main" id="{8A8D2AD2-9409-405B-C44D-8096A19B6D00}"/>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16</a:t>
            </a:r>
          </a:p>
        </p:txBody>
      </p:sp>
    </p:spTree>
    <p:extLst>
      <p:ext uri="{BB962C8B-B14F-4D97-AF65-F5344CB8AC3E}">
        <p14:creationId xmlns:p14="http://schemas.microsoft.com/office/powerpoint/2010/main" val="3969114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93"/>
        <p:cNvGrpSpPr/>
        <p:nvPr/>
      </p:nvGrpSpPr>
      <p:grpSpPr>
        <a:xfrm>
          <a:off x="0" y="0"/>
          <a:ext cx="0" cy="0"/>
          <a:chOff x="0" y="0"/>
          <a:chExt cx="0" cy="0"/>
        </a:xfrm>
      </p:grpSpPr>
      <p:grpSp>
        <p:nvGrpSpPr>
          <p:cNvPr id="16" name="Google Shape;4797;p115">
            <a:extLst>
              <a:ext uri="{FF2B5EF4-FFF2-40B4-BE49-F238E27FC236}">
                <a16:creationId xmlns:a16="http://schemas.microsoft.com/office/drawing/2014/main" id="{C220D92E-4273-CDE3-FF29-EF1024C09FEF}"/>
              </a:ext>
            </a:extLst>
          </p:cNvPr>
          <p:cNvGrpSpPr/>
          <p:nvPr/>
        </p:nvGrpSpPr>
        <p:grpSpPr>
          <a:xfrm rot="340145">
            <a:off x="6780861" y="1616471"/>
            <a:ext cx="2078423" cy="585858"/>
            <a:chOff x="4345425" y="2175475"/>
            <a:chExt cx="800750" cy="176025"/>
          </a:xfrm>
        </p:grpSpPr>
        <p:sp>
          <p:nvSpPr>
            <p:cNvPr id="17" name="Google Shape;4798;p115">
              <a:extLst>
                <a:ext uri="{FF2B5EF4-FFF2-40B4-BE49-F238E27FC236}">
                  <a16:creationId xmlns:a16="http://schemas.microsoft.com/office/drawing/2014/main" id="{1C889171-F9BC-2E30-A8D3-D368D95DA60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9;p115">
              <a:extLst>
                <a:ext uri="{FF2B5EF4-FFF2-40B4-BE49-F238E27FC236}">
                  <a16:creationId xmlns:a16="http://schemas.microsoft.com/office/drawing/2014/main" id="{C9D99D98-3E01-5C57-1D74-35C28BF39CF6}"/>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115"/>
          <p:cNvGrpSpPr/>
          <p:nvPr/>
        </p:nvGrpSpPr>
        <p:grpSpPr>
          <a:xfrm rot="834164">
            <a:off x="7041538" y="3109623"/>
            <a:ext cx="1625332" cy="585362"/>
            <a:chOff x="4345425" y="2175475"/>
            <a:chExt cx="800750" cy="176025"/>
          </a:xfrm>
        </p:grpSpPr>
        <p:sp>
          <p:nvSpPr>
            <p:cNvPr id="4795" name="Google Shape;4795;p11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1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115"/>
          <p:cNvGrpSpPr/>
          <p:nvPr/>
        </p:nvGrpSpPr>
        <p:grpSpPr>
          <a:xfrm rot="340145">
            <a:off x="3529424" y="533178"/>
            <a:ext cx="2078423" cy="585858"/>
            <a:chOff x="4345425" y="2175475"/>
            <a:chExt cx="800750" cy="176025"/>
          </a:xfrm>
        </p:grpSpPr>
        <p:sp>
          <p:nvSpPr>
            <p:cNvPr id="4798" name="Google Shape;4798;p11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1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115"/>
          <p:cNvGrpSpPr/>
          <p:nvPr/>
        </p:nvGrpSpPr>
        <p:grpSpPr>
          <a:xfrm rot="834071">
            <a:off x="625998" y="1654271"/>
            <a:ext cx="1769655" cy="676130"/>
            <a:chOff x="4345425" y="2175475"/>
            <a:chExt cx="800750" cy="176025"/>
          </a:xfrm>
        </p:grpSpPr>
        <p:sp>
          <p:nvSpPr>
            <p:cNvPr id="4801" name="Google Shape;4801;p11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1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115"/>
          <p:cNvSpPr txBox="1">
            <a:spLocks noGrp="1"/>
          </p:cNvSpPr>
          <p:nvPr>
            <p:ph type="title"/>
          </p:nvPr>
        </p:nvSpPr>
        <p:spPr>
          <a:xfrm>
            <a:off x="6741569" y="4140177"/>
            <a:ext cx="2191990" cy="496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2"/>
              </a:buClr>
              <a:buSzPts val="1100"/>
              <a:buFont typeface="Arial"/>
              <a:buNone/>
            </a:pPr>
            <a:r>
              <a:rPr lang="en-US" sz="2400" dirty="0"/>
              <a:t>Supervised By</a:t>
            </a:r>
            <a:endParaRPr sz="2400" dirty="0"/>
          </a:p>
          <a:p>
            <a:pPr marL="0" lvl="0" indent="0" algn="r" rtl="0">
              <a:spcBef>
                <a:spcPts val="0"/>
              </a:spcBef>
              <a:spcAft>
                <a:spcPts val="0"/>
              </a:spcAft>
              <a:buNone/>
            </a:pPr>
            <a:endParaRPr sz="1800" dirty="0"/>
          </a:p>
        </p:txBody>
      </p:sp>
      <p:sp>
        <p:nvSpPr>
          <p:cNvPr id="4804" name="Google Shape;4804;p115"/>
          <p:cNvSpPr txBox="1">
            <a:spLocks noGrp="1"/>
          </p:cNvSpPr>
          <p:nvPr>
            <p:ph type="subTitle" idx="1"/>
          </p:nvPr>
        </p:nvSpPr>
        <p:spPr>
          <a:xfrm>
            <a:off x="269379" y="1652030"/>
            <a:ext cx="2506200" cy="3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dirty="0"/>
              <a:t>Majed Mamdouh</a:t>
            </a:r>
            <a:endParaRPr dirty="0"/>
          </a:p>
        </p:txBody>
      </p:sp>
      <p:sp>
        <p:nvSpPr>
          <p:cNvPr id="4805" name="Google Shape;4805;p115"/>
          <p:cNvSpPr txBox="1">
            <a:spLocks noGrp="1"/>
          </p:cNvSpPr>
          <p:nvPr>
            <p:ph type="subTitle" idx="2"/>
          </p:nvPr>
        </p:nvSpPr>
        <p:spPr>
          <a:xfrm>
            <a:off x="6694271" y="3105185"/>
            <a:ext cx="2506200" cy="3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dirty="0"/>
              <a:t>Yara Mohamed</a:t>
            </a:r>
            <a:endParaRPr dirty="0"/>
          </a:p>
        </p:txBody>
      </p:sp>
      <p:sp>
        <p:nvSpPr>
          <p:cNvPr id="4806" name="Google Shape;4806;p115"/>
          <p:cNvSpPr txBox="1">
            <a:spLocks noGrp="1"/>
          </p:cNvSpPr>
          <p:nvPr>
            <p:ph type="subTitle" idx="3"/>
          </p:nvPr>
        </p:nvSpPr>
        <p:spPr>
          <a:xfrm>
            <a:off x="3315536" y="514595"/>
            <a:ext cx="2506200" cy="3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dirty="0"/>
              <a:t>Joman Samir </a:t>
            </a:r>
            <a:endParaRPr dirty="0"/>
          </a:p>
        </p:txBody>
      </p:sp>
      <p:sp>
        <p:nvSpPr>
          <p:cNvPr id="4810" name="Google Shape;4810;p115"/>
          <p:cNvSpPr/>
          <p:nvPr/>
        </p:nvSpPr>
        <p:spPr>
          <a:xfrm>
            <a:off x="4295024" y="125773"/>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15"/>
          <p:cNvSpPr/>
          <p:nvPr/>
        </p:nvSpPr>
        <p:spPr>
          <a:xfrm>
            <a:off x="7657419" y="2707312"/>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15"/>
          <p:cNvSpPr/>
          <p:nvPr/>
        </p:nvSpPr>
        <p:spPr>
          <a:xfrm>
            <a:off x="1032264" y="1229582"/>
            <a:ext cx="711081"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13" name="Google Shape;4813;p115"/>
          <p:cNvGrpSpPr/>
          <p:nvPr/>
        </p:nvGrpSpPr>
        <p:grpSpPr>
          <a:xfrm flipH="1">
            <a:off x="7246894" y="4757297"/>
            <a:ext cx="1747982" cy="165397"/>
            <a:chOff x="4345425" y="2175475"/>
            <a:chExt cx="800750" cy="176025"/>
          </a:xfrm>
        </p:grpSpPr>
        <p:sp>
          <p:nvSpPr>
            <p:cNvPr id="4814" name="Google Shape;4814;p11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1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115"/>
          <p:cNvGrpSpPr/>
          <p:nvPr/>
        </p:nvGrpSpPr>
        <p:grpSpPr>
          <a:xfrm>
            <a:off x="570693" y="384598"/>
            <a:ext cx="1745583" cy="230173"/>
            <a:chOff x="1394800" y="3522000"/>
            <a:chExt cx="1048650" cy="138275"/>
          </a:xfrm>
        </p:grpSpPr>
        <p:sp>
          <p:nvSpPr>
            <p:cNvPr id="4817" name="Google Shape;4817;p115"/>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15"/>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15"/>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15"/>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15"/>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15"/>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15"/>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15"/>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5"/>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810;p115">
            <a:extLst>
              <a:ext uri="{FF2B5EF4-FFF2-40B4-BE49-F238E27FC236}">
                <a16:creationId xmlns:a16="http://schemas.microsoft.com/office/drawing/2014/main" id="{5DB900DD-1CD4-1754-74F5-87C0EE7E3745}"/>
              </a:ext>
            </a:extLst>
          </p:cNvPr>
          <p:cNvSpPr/>
          <p:nvPr/>
        </p:nvSpPr>
        <p:spPr>
          <a:xfrm>
            <a:off x="1082050" y="2696542"/>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4797;p115">
            <a:extLst>
              <a:ext uri="{FF2B5EF4-FFF2-40B4-BE49-F238E27FC236}">
                <a16:creationId xmlns:a16="http://schemas.microsoft.com/office/drawing/2014/main" id="{E6CD61B6-2764-C5AA-AAF2-6918D9B433C0}"/>
              </a:ext>
            </a:extLst>
          </p:cNvPr>
          <p:cNvGrpSpPr/>
          <p:nvPr/>
        </p:nvGrpSpPr>
        <p:grpSpPr>
          <a:xfrm rot="340145">
            <a:off x="436327" y="3038060"/>
            <a:ext cx="2078423" cy="585858"/>
            <a:chOff x="4345425" y="2175475"/>
            <a:chExt cx="800750" cy="176025"/>
          </a:xfrm>
        </p:grpSpPr>
        <p:sp>
          <p:nvSpPr>
            <p:cNvPr id="8" name="Google Shape;4798;p115">
              <a:extLst>
                <a:ext uri="{FF2B5EF4-FFF2-40B4-BE49-F238E27FC236}">
                  <a16:creationId xmlns:a16="http://schemas.microsoft.com/office/drawing/2014/main" id="{8E0BB639-6264-8FA2-27B1-F97692C83EC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99;p115">
              <a:extLst>
                <a:ext uri="{FF2B5EF4-FFF2-40B4-BE49-F238E27FC236}">
                  <a16:creationId xmlns:a16="http://schemas.microsoft.com/office/drawing/2014/main" id="{D808D5EA-D1D0-A2E9-2EC1-9D7757471DE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4806;p115">
            <a:extLst>
              <a:ext uri="{FF2B5EF4-FFF2-40B4-BE49-F238E27FC236}">
                <a16:creationId xmlns:a16="http://schemas.microsoft.com/office/drawing/2014/main" id="{FB56762F-0C03-0897-D80F-ACCAF8CDA3BB}"/>
              </a:ext>
            </a:extLst>
          </p:cNvPr>
          <p:cNvSpPr txBox="1">
            <a:spLocks/>
          </p:cNvSpPr>
          <p:nvPr/>
        </p:nvSpPr>
        <p:spPr>
          <a:xfrm>
            <a:off x="179427" y="3051275"/>
            <a:ext cx="2506200" cy="34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Itim"/>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2pPr>
            <a:lvl3pPr marL="1371600" marR="0" lvl="2"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3pPr>
            <a:lvl4pPr marL="1828800" marR="0" lvl="3"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4pPr>
            <a:lvl5pPr marL="2286000" marR="0" lvl="4"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5pPr>
            <a:lvl6pPr marL="2743200" marR="0" lvl="5"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6pPr>
            <a:lvl7pPr marL="3200400" marR="0" lvl="6"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7pPr>
            <a:lvl8pPr marL="3657600" marR="0" lvl="7"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8pPr>
            <a:lvl9pPr marL="4114800" marR="0" lvl="8"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9pPr>
          </a:lstStyle>
          <a:p>
            <a:pPr marL="0" indent="0">
              <a:buSzPts val="1100"/>
              <a:buFont typeface="Arial"/>
              <a:buNone/>
            </a:pPr>
            <a:r>
              <a:rPr lang="en-US" dirty="0"/>
              <a:t>Shihab Wael</a:t>
            </a:r>
          </a:p>
        </p:txBody>
      </p:sp>
      <p:sp>
        <p:nvSpPr>
          <p:cNvPr id="14" name="Google Shape;4806;p115">
            <a:extLst>
              <a:ext uri="{FF2B5EF4-FFF2-40B4-BE49-F238E27FC236}">
                <a16:creationId xmlns:a16="http://schemas.microsoft.com/office/drawing/2014/main" id="{F3FA4737-4EB2-6805-6504-699496FD67E3}"/>
              </a:ext>
            </a:extLst>
          </p:cNvPr>
          <p:cNvSpPr txBox="1">
            <a:spLocks/>
          </p:cNvSpPr>
          <p:nvPr/>
        </p:nvSpPr>
        <p:spPr>
          <a:xfrm>
            <a:off x="6520973" y="1555095"/>
            <a:ext cx="2506200" cy="34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Itim"/>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2pPr>
            <a:lvl3pPr marL="1371600" marR="0" lvl="2"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3pPr>
            <a:lvl4pPr marL="1828800" marR="0" lvl="3"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4pPr>
            <a:lvl5pPr marL="2286000" marR="0" lvl="4"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5pPr>
            <a:lvl6pPr marL="2743200" marR="0" lvl="5"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6pPr>
            <a:lvl7pPr marL="3200400" marR="0" lvl="6"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7pPr>
            <a:lvl8pPr marL="3657600" marR="0" lvl="7"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8pPr>
            <a:lvl9pPr marL="4114800" marR="0" lvl="8"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9pPr>
          </a:lstStyle>
          <a:p>
            <a:pPr marL="0" indent="0">
              <a:buSzPts val="1100"/>
              <a:buFont typeface="Arial"/>
              <a:buNone/>
            </a:pPr>
            <a:r>
              <a:rPr lang="en-US" dirty="0"/>
              <a:t>Asmaa Araby</a:t>
            </a:r>
          </a:p>
        </p:txBody>
      </p:sp>
      <p:sp>
        <p:nvSpPr>
          <p:cNvPr id="15" name="Google Shape;4810;p115">
            <a:extLst>
              <a:ext uri="{FF2B5EF4-FFF2-40B4-BE49-F238E27FC236}">
                <a16:creationId xmlns:a16="http://schemas.microsoft.com/office/drawing/2014/main" id="{84E3619E-FE54-E334-411C-4D3A2CD4BC36}"/>
              </a:ext>
            </a:extLst>
          </p:cNvPr>
          <p:cNvSpPr/>
          <p:nvPr/>
        </p:nvSpPr>
        <p:spPr>
          <a:xfrm>
            <a:off x="7526011" y="1079807"/>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4797;p115">
            <a:extLst>
              <a:ext uri="{FF2B5EF4-FFF2-40B4-BE49-F238E27FC236}">
                <a16:creationId xmlns:a16="http://schemas.microsoft.com/office/drawing/2014/main" id="{47B88F40-BEFA-3503-BBB5-0BF9AC496D43}"/>
              </a:ext>
            </a:extLst>
          </p:cNvPr>
          <p:cNvGrpSpPr/>
          <p:nvPr/>
        </p:nvGrpSpPr>
        <p:grpSpPr>
          <a:xfrm rot="340145">
            <a:off x="3364020" y="4149914"/>
            <a:ext cx="2078423" cy="585858"/>
            <a:chOff x="4345425" y="2175475"/>
            <a:chExt cx="800750" cy="176025"/>
          </a:xfrm>
        </p:grpSpPr>
        <p:sp>
          <p:nvSpPr>
            <p:cNvPr id="20" name="Google Shape;4798;p115">
              <a:extLst>
                <a:ext uri="{FF2B5EF4-FFF2-40B4-BE49-F238E27FC236}">
                  <a16:creationId xmlns:a16="http://schemas.microsoft.com/office/drawing/2014/main" id="{B128A8A2-0121-145F-E227-F8510762BB0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99;p115">
              <a:extLst>
                <a:ext uri="{FF2B5EF4-FFF2-40B4-BE49-F238E27FC236}">
                  <a16:creationId xmlns:a16="http://schemas.microsoft.com/office/drawing/2014/main" id="{5584C07B-3A09-6CAE-5663-87CD1DB36A4C}"/>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4806;p115">
            <a:extLst>
              <a:ext uri="{FF2B5EF4-FFF2-40B4-BE49-F238E27FC236}">
                <a16:creationId xmlns:a16="http://schemas.microsoft.com/office/drawing/2014/main" id="{B377EA13-EE25-30E6-DF37-4C698A187A6A}"/>
              </a:ext>
            </a:extLst>
          </p:cNvPr>
          <p:cNvSpPr txBox="1">
            <a:spLocks/>
          </p:cNvSpPr>
          <p:nvPr/>
        </p:nvSpPr>
        <p:spPr>
          <a:xfrm>
            <a:off x="3150132" y="4170610"/>
            <a:ext cx="2506200" cy="34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Itim"/>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2pPr>
            <a:lvl3pPr marL="1371600" marR="0" lvl="2"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3pPr>
            <a:lvl4pPr marL="1828800" marR="0" lvl="3"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4pPr>
            <a:lvl5pPr marL="2286000" marR="0" lvl="4"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5pPr>
            <a:lvl6pPr marL="2743200" marR="0" lvl="5"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6pPr>
            <a:lvl7pPr marL="3200400" marR="0" lvl="6"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7pPr>
            <a:lvl8pPr marL="3657600" marR="0" lvl="7"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8pPr>
            <a:lvl9pPr marL="4114800" marR="0" lvl="8"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9pPr>
          </a:lstStyle>
          <a:p>
            <a:pPr marL="0" indent="0">
              <a:buSzPts val="1100"/>
              <a:buFont typeface="Arial"/>
              <a:buNone/>
            </a:pPr>
            <a:r>
              <a:rPr lang="en-US" dirty="0"/>
              <a:t>Omar Ahmed </a:t>
            </a:r>
          </a:p>
        </p:txBody>
      </p:sp>
      <p:sp>
        <p:nvSpPr>
          <p:cNvPr id="23" name="Google Shape;4810;p115">
            <a:extLst>
              <a:ext uri="{FF2B5EF4-FFF2-40B4-BE49-F238E27FC236}">
                <a16:creationId xmlns:a16="http://schemas.microsoft.com/office/drawing/2014/main" id="{3A9A0364-8BE4-4FC1-3338-DB9CC5BEEA82}"/>
              </a:ext>
            </a:extLst>
          </p:cNvPr>
          <p:cNvSpPr/>
          <p:nvPr/>
        </p:nvSpPr>
        <p:spPr>
          <a:xfrm>
            <a:off x="4151806" y="3747370"/>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4806;p115">
            <a:extLst>
              <a:ext uri="{FF2B5EF4-FFF2-40B4-BE49-F238E27FC236}">
                <a16:creationId xmlns:a16="http://schemas.microsoft.com/office/drawing/2014/main" id="{08C10656-C16B-A20C-4FF1-89CDCE133A00}"/>
              </a:ext>
            </a:extLst>
          </p:cNvPr>
          <p:cNvSpPr txBox="1">
            <a:spLocks/>
          </p:cNvSpPr>
          <p:nvPr/>
        </p:nvSpPr>
        <p:spPr>
          <a:xfrm>
            <a:off x="6749583" y="4377232"/>
            <a:ext cx="2506200" cy="4627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Itim"/>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2pPr>
            <a:lvl3pPr marL="1371600" marR="0" lvl="2"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3pPr>
            <a:lvl4pPr marL="1828800" marR="0" lvl="3"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4pPr>
            <a:lvl5pPr marL="2286000" marR="0" lvl="4"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5pPr>
            <a:lvl6pPr marL="2743200" marR="0" lvl="5"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6pPr>
            <a:lvl7pPr marL="3200400" marR="0" lvl="6"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7pPr>
            <a:lvl8pPr marL="3657600" marR="0" lvl="7"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8pPr>
            <a:lvl9pPr marL="4114800" marR="0" lvl="8"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9pPr>
          </a:lstStyle>
          <a:p>
            <a:pPr marL="0" indent="0">
              <a:buSzPts val="1100"/>
              <a:buFont typeface="Arial"/>
              <a:buNone/>
            </a:pPr>
            <a:r>
              <a:rPr lang="en-US" sz="1800" dirty="0"/>
              <a:t>Dr. </a:t>
            </a:r>
            <a:r>
              <a:rPr lang="en-US" sz="1800" dirty="0" err="1"/>
              <a:t>Salwa</a:t>
            </a:r>
            <a:r>
              <a:rPr lang="en-US" sz="1800" dirty="0"/>
              <a:t> Osama</a:t>
            </a:r>
          </a:p>
        </p:txBody>
      </p:sp>
      <p:pic>
        <p:nvPicPr>
          <p:cNvPr id="11" name="Picture 10" descr="A group of people sitting at a table&#10;&#10;Description automatically generated">
            <a:extLst>
              <a:ext uri="{FF2B5EF4-FFF2-40B4-BE49-F238E27FC236}">
                <a16:creationId xmlns:a16="http://schemas.microsoft.com/office/drawing/2014/main" id="{10B3268C-A759-573E-882B-75C4301FE0A9}"/>
              </a:ext>
            </a:extLst>
          </p:cNvPr>
          <p:cNvPicPr>
            <a:picLocks noChangeAspect="1"/>
          </p:cNvPicPr>
          <p:nvPr/>
        </p:nvPicPr>
        <p:blipFill>
          <a:blip r:embed="rId3"/>
          <a:stretch>
            <a:fillRect/>
          </a:stretch>
        </p:blipFill>
        <p:spPr>
          <a:xfrm>
            <a:off x="2475237" y="1142880"/>
            <a:ext cx="4137737" cy="2669507"/>
          </a:xfrm>
          <a:prstGeom prst="rect">
            <a:avLst/>
          </a:prstGeom>
        </p:spPr>
      </p:pic>
      <p:sp>
        <p:nvSpPr>
          <p:cNvPr id="2" name="Google Shape;4803;p115">
            <a:extLst>
              <a:ext uri="{FF2B5EF4-FFF2-40B4-BE49-F238E27FC236}">
                <a16:creationId xmlns:a16="http://schemas.microsoft.com/office/drawing/2014/main" id="{502D1119-7E27-AA23-D522-DF82A700190B}"/>
              </a:ext>
            </a:extLst>
          </p:cNvPr>
          <p:cNvSpPr txBox="1">
            <a:spLocks/>
          </p:cNvSpPr>
          <p:nvPr/>
        </p:nvSpPr>
        <p:spPr>
          <a:xfrm>
            <a:off x="3806109" y="1414110"/>
            <a:ext cx="1219399" cy="9187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Itim"/>
              <a:buNone/>
              <a:defRPr sz="3000" b="1" i="0" u="none" strike="noStrike" cap="none">
                <a:solidFill>
                  <a:schemeClr val="dk1"/>
                </a:solidFill>
                <a:latin typeface="Itim"/>
                <a:ea typeface="Itim"/>
                <a:cs typeface="Itim"/>
                <a:sym typeface="Itim"/>
              </a:defRPr>
            </a:lvl1pPr>
            <a:lvl2pPr marR="0" lvl="1" algn="l" rtl="0">
              <a:lnSpc>
                <a:spcPct val="100000"/>
              </a:lnSpc>
              <a:spcBef>
                <a:spcPts val="0"/>
              </a:spcBef>
              <a:spcAft>
                <a:spcPts val="0"/>
              </a:spcAft>
              <a:buClr>
                <a:schemeClr val="dk1"/>
              </a:buClr>
              <a:buSzPts val="2800"/>
              <a:buFont typeface="Itim"/>
              <a:buNone/>
              <a:defRPr sz="2800" b="1" i="0" u="none" strike="noStrike" cap="none">
                <a:solidFill>
                  <a:schemeClr val="dk1"/>
                </a:solidFill>
                <a:latin typeface="Itim"/>
                <a:ea typeface="Itim"/>
                <a:cs typeface="Itim"/>
                <a:sym typeface="Itim"/>
              </a:defRPr>
            </a:lvl2pPr>
            <a:lvl3pPr marR="0" lvl="2" algn="l" rtl="0">
              <a:lnSpc>
                <a:spcPct val="100000"/>
              </a:lnSpc>
              <a:spcBef>
                <a:spcPts val="0"/>
              </a:spcBef>
              <a:spcAft>
                <a:spcPts val="0"/>
              </a:spcAft>
              <a:buClr>
                <a:schemeClr val="dk1"/>
              </a:buClr>
              <a:buSzPts val="2800"/>
              <a:buFont typeface="Itim"/>
              <a:buNone/>
              <a:defRPr sz="2800" b="1" i="0" u="none" strike="noStrike" cap="none">
                <a:solidFill>
                  <a:schemeClr val="dk1"/>
                </a:solidFill>
                <a:latin typeface="Itim"/>
                <a:ea typeface="Itim"/>
                <a:cs typeface="Itim"/>
                <a:sym typeface="Itim"/>
              </a:defRPr>
            </a:lvl3pPr>
            <a:lvl4pPr marR="0" lvl="3" algn="l" rtl="0">
              <a:lnSpc>
                <a:spcPct val="100000"/>
              </a:lnSpc>
              <a:spcBef>
                <a:spcPts val="0"/>
              </a:spcBef>
              <a:spcAft>
                <a:spcPts val="0"/>
              </a:spcAft>
              <a:buClr>
                <a:schemeClr val="dk1"/>
              </a:buClr>
              <a:buSzPts val="2800"/>
              <a:buFont typeface="Itim"/>
              <a:buNone/>
              <a:defRPr sz="2800" b="1" i="0" u="none" strike="noStrike" cap="none">
                <a:solidFill>
                  <a:schemeClr val="dk1"/>
                </a:solidFill>
                <a:latin typeface="Itim"/>
                <a:ea typeface="Itim"/>
                <a:cs typeface="Itim"/>
                <a:sym typeface="Itim"/>
              </a:defRPr>
            </a:lvl4pPr>
            <a:lvl5pPr marR="0" lvl="4" algn="l" rtl="0">
              <a:lnSpc>
                <a:spcPct val="100000"/>
              </a:lnSpc>
              <a:spcBef>
                <a:spcPts val="0"/>
              </a:spcBef>
              <a:spcAft>
                <a:spcPts val="0"/>
              </a:spcAft>
              <a:buClr>
                <a:schemeClr val="dk1"/>
              </a:buClr>
              <a:buSzPts val="2800"/>
              <a:buFont typeface="Itim"/>
              <a:buNone/>
              <a:defRPr sz="2800" b="1" i="0" u="none" strike="noStrike" cap="none">
                <a:solidFill>
                  <a:schemeClr val="dk1"/>
                </a:solidFill>
                <a:latin typeface="Itim"/>
                <a:ea typeface="Itim"/>
                <a:cs typeface="Itim"/>
                <a:sym typeface="Itim"/>
              </a:defRPr>
            </a:lvl5pPr>
            <a:lvl6pPr marR="0" lvl="5" algn="l" rtl="0">
              <a:lnSpc>
                <a:spcPct val="100000"/>
              </a:lnSpc>
              <a:spcBef>
                <a:spcPts val="0"/>
              </a:spcBef>
              <a:spcAft>
                <a:spcPts val="0"/>
              </a:spcAft>
              <a:buClr>
                <a:schemeClr val="dk1"/>
              </a:buClr>
              <a:buSzPts val="2800"/>
              <a:buFont typeface="Itim"/>
              <a:buNone/>
              <a:defRPr sz="2800" b="1" i="0" u="none" strike="noStrike" cap="none">
                <a:solidFill>
                  <a:schemeClr val="dk1"/>
                </a:solidFill>
                <a:latin typeface="Itim"/>
                <a:ea typeface="Itim"/>
                <a:cs typeface="Itim"/>
                <a:sym typeface="Itim"/>
              </a:defRPr>
            </a:lvl6pPr>
            <a:lvl7pPr marR="0" lvl="6" algn="l" rtl="0">
              <a:lnSpc>
                <a:spcPct val="100000"/>
              </a:lnSpc>
              <a:spcBef>
                <a:spcPts val="0"/>
              </a:spcBef>
              <a:spcAft>
                <a:spcPts val="0"/>
              </a:spcAft>
              <a:buClr>
                <a:schemeClr val="dk1"/>
              </a:buClr>
              <a:buSzPts val="2800"/>
              <a:buFont typeface="Itim"/>
              <a:buNone/>
              <a:defRPr sz="2800" b="1" i="0" u="none" strike="noStrike" cap="none">
                <a:solidFill>
                  <a:schemeClr val="dk1"/>
                </a:solidFill>
                <a:latin typeface="Itim"/>
                <a:ea typeface="Itim"/>
                <a:cs typeface="Itim"/>
                <a:sym typeface="Itim"/>
              </a:defRPr>
            </a:lvl7pPr>
            <a:lvl8pPr marR="0" lvl="7" algn="l" rtl="0">
              <a:lnSpc>
                <a:spcPct val="100000"/>
              </a:lnSpc>
              <a:spcBef>
                <a:spcPts val="0"/>
              </a:spcBef>
              <a:spcAft>
                <a:spcPts val="0"/>
              </a:spcAft>
              <a:buClr>
                <a:schemeClr val="dk1"/>
              </a:buClr>
              <a:buSzPts val="2800"/>
              <a:buFont typeface="Itim"/>
              <a:buNone/>
              <a:defRPr sz="2800" b="1" i="0" u="none" strike="noStrike" cap="none">
                <a:solidFill>
                  <a:schemeClr val="dk1"/>
                </a:solidFill>
                <a:latin typeface="Itim"/>
                <a:ea typeface="Itim"/>
                <a:cs typeface="Itim"/>
                <a:sym typeface="Itim"/>
              </a:defRPr>
            </a:lvl8pPr>
            <a:lvl9pPr marR="0" lvl="8" algn="l" rtl="0">
              <a:lnSpc>
                <a:spcPct val="100000"/>
              </a:lnSpc>
              <a:spcBef>
                <a:spcPts val="0"/>
              </a:spcBef>
              <a:spcAft>
                <a:spcPts val="0"/>
              </a:spcAft>
              <a:buClr>
                <a:schemeClr val="dk1"/>
              </a:buClr>
              <a:buSzPts val="2800"/>
              <a:buFont typeface="Itim"/>
              <a:buNone/>
              <a:defRPr sz="2800" b="1" i="0" u="none" strike="noStrike" cap="none">
                <a:solidFill>
                  <a:schemeClr val="dk1"/>
                </a:solidFill>
                <a:latin typeface="Itim"/>
                <a:ea typeface="Itim"/>
                <a:cs typeface="Itim"/>
                <a:sym typeface="Itim"/>
              </a:defRPr>
            </a:lvl9pPr>
          </a:lstStyle>
          <a:p>
            <a:pPr algn="ctr">
              <a:buClr>
                <a:schemeClr val="dk2"/>
              </a:buClr>
              <a:buSzPts val="1100"/>
              <a:buFont typeface="Arial"/>
              <a:buNone/>
            </a:pPr>
            <a:r>
              <a:rPr lang="en-US" sz="1900" dirty="0"/>
              <a:t>The Learning Picnic </a:t>
            </a:r>
          </a:p>
          <a:p>
            <a:endParaRPr lang="en-US" sz="2100" dirty="0"/>
          </a:p>
        </p:txBody>
      </p:sp>
      <p:grpSp>
        <p:nvGrpSpPr>
          <p:cNvPr id="12" name="Google Shape;4816;p115">
            <a:extLst>
              <a:ext uri="{FF2B5EF4-FFF2-40B4-BE49-F238E27FC236}">
                <a16:creationId xmlns:a16="http://schemas.microsoft.com/office/drawing/2014/main" id="{F66AE66A-42BF-69CE-EA24-2A92A556738E}"/>
              </a:ext>
            </a:extLst>
          </p:cNvPr>
          <p:cNvGrpSpPr/>
          <p:nvPr/>
        </p:nvGrpSpPr>
        <p:grpSpPr>
          <a:xfrm rot="1107998" flipV="1">
            <a:off x="7488539" y="467876"/>
            <a:ext cx="1020252" cy="179597"/>
            <a:chOff x="1394800" y="3522000"/>
            <a:chExt cx="1048650" cy="138275"/>
          </a:xfrm>
        </p:grpSpPr>
        <p:sp>
          <p:nvSpPr>
            <p:cNvPr id="24" name="Google Shape;4817;p115">
              <a:extLst>
                <a:ext uri="{FF2B5EF4-FFF2-40B4-BE49-F238E27FC236}">
                  <a16:creationId xmlns:a16="http://schemas.microsoft.com/office/drawing/2014/main" id="{13A10EE8-A87D-05AF-5870-B3D4A363707D}"/>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18;p115">
              <a:extLst>
                <a:ext uri="{FF2B5EF4-FFF2-40B4-BE49-F238E27FC236}">
                  <a16:creationId xmlns:a16="http://schemas.microsoft.com/office/drawing/2014/main" id="{1FED2E54-8D7B-2989-6245-4F3D6A537B17}"/>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19;p115">
              <a:extLst>
                <a:ext uri="{FF2B5EF4-FFF2-40B4-BE49-F238E27FC236}">
                  <a16:creationId xmlns:a16="http://schemas.microsoft.com/office/drawing/2014/main" id="{E1F8B1F9-59FC-E42F-AC6B-ECDDE46F7C95}"/>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20;p115">
              <a:extLst>
                <a:ext uri="{FF2B5EF4-FFF2-40B4-BE49-F238E27FC236}">
                  <a16:creationId xmlns:a16="http://schemas.microsoft.com/office/drawing/2014/main" id="{0436CCE3-B531-1107-C932-0829630E93E9}"/>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21;p115">
              <a:extLst>
                <a:ext uri="{FF2B5EF4-FFF2-40B4-BE49-F238E27FC236}">
                  <a16:creationId xmlns:a16="http://schemas.microsoft.com/office/drawing/2014/main" id="{167BFF43-C04F-C956-B774-7998323CC645}"/>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22;p115">
              <a:extLst>
                <a:ext uri="{FF2B5EF4-FFF2-40B4-BE49-F238E27FC236}">
                  <a16:creationId xmlns:a16="http://schemas.microsoft.com/office/drawing/2014/main" id="{AF3D9322-E291-0F6F-69B2-60F27B0275AD}"/>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23;p115">
              <a:extLst>
                <a:ext uri="{FF2B5EF4-FFF2-40B4-BE49-F238E27FC236}">
                  <a16:creationId xmlns:a16="http://schemas.microsoft.com/office/drawing/2014/main" id="{F200B484-544D-B1AA-53CB-8739420C34B9}"/>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24;p115">
              <a:extLst>
                <a:ext uri="{FF2B5EF4-FFF2-40B4-BE49-F238E27FC236}">
                  <a16:creationId xmlns:a16="http://schemas.microsoft.com/office/drawing/2014/main" id="{E35C3805-F8A5-7D19-F44F-2AB6DE21EA86}"/>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25;p115">
              <a:extLst>
                <a:ext uri="{FF2B5EF4-FFF2-40B4-BE49-F238E27FC236}">
                  <a16:creationId xmlns:a16="http://schemas.microsoft.com/office/drawing/2014/main" id="{B36E00A3-7BC0-D4A5-4874-0DB24F1FB793}"/>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166087" y="968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9" name="Google Shape;2349;p75"/>
          <p:cNvGrpSpPr/>
          <p:nvPr/>
        </p:nvGrpSpPr>
        <p:grpSpPr>
          <a:xfrm rot="137243">
            <a:off x="7108810" y="440818"/>
            <a:ext cx="1799856" cy="248116"/>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2" name="Google Shape;2352;p75"/>
          <p:cNvSpPr txBox="1">
            <a:spLocks noGrp="1"/>
          </p:cNvSpPr>
          <p:nvPr>
            <p:ph type="title"/>
          </p:nvPr>
        </p:nvSpPr>
        <p:spPr>
          <a:xfrm>
            <a:off x="5487585"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History of transformers model</a:t>
            </a:r>
            <a:endParaRPr dirty="0"/>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620702" y="1483255"/>
            <a:ext cx="6257718" cy="3250454"/>
          </a:xfrm>
        </p:spPr>
        <p:txBody>
          <a:bodyPr/>
          <a:lstStyle/>
          <a:p>
            <a:pPr marL="228600" indent="0" algn="l" rtl="1">
              <a:spcAft>
                <a:spcPts val="600"/>
              </a:spcAft>
            </a:pPr>
            <a:r>
              <a:rPr lang="en-US" sz="2200" b="1" dirty="0">
                <a:solidFill>
                  <a:schemeClr val="tx1"/>
                </a:solidFill>
                <a:latin typeface="+mj-lt"/>
                <a:cs typeface="Times New Roman" panose="02020603050405020304" pitchFamily="18" charset="0"/>
              </a:rPr>
              <a:t>Decoder </a:t>
            </a:r>
            <a:r>
              <a:rPr lang="en-US" sz="1400" b="1" dirty="0">
                <a:solidFill>
                  <a:schemeClr val="accent1">
                    <a:lumMod val="75000"/>
                  </a:schemeClr>
                </a:solidFill>
                <a:latin typeface="+mj-lt"/>
                <a:cs typeface="Times New Roman" panose="02020603050405020304" pitchFamily="18" charset="0"/>
              </a:rPr>
              <a:t>&gt;&gt; </a:t>
            </a:r>
            <a:r>
              <a:rPr lang="en-US" sz="1900" dirty="0">
                <a:latin typeface="+mj-lt"/>
                <a:cs typeface="Times New Roman" panose="02020603050405020304" pitchFamily="18" charset="0"/>
              </a:rPr>
              <a:t>Utilized the encoded context to generate output sequences. </a:t>
            </a:r>
          </a:p>
          <a:p>
            <a:pPr marL="228600" indent="0" algn="l" rtl="1">
              <a:spcAft>
                <a:spcPts val="600"/>
              </a:spcAft>
            </a:pPr>
            <a:r>
              <a:rPr lang="en-US" sz="1900" dirty="0">
                <a:latin typeface="+mj-lt"/>
                <a:cs typeface="Times New Roman" panose="02020603050405020304" pitchFamily="18" charset="0"/>
              </a:rPr>
              <a:t> Despite its initial use, the seq2seq model encountered inefficiencies and limitations across various tasks. Consequently, the concept of the transformers model emerged to address these challenges more effectively</a:t>
            </a:r>
            <a:r>
              <a:rPr lang="en-US" sz="2000" dirty="0">
                <a:latin typeface="+mj-lt"/>
                <a:cs typeface="Times New Roman" panose="02020603050405020304" pitchFamily="18" charset="0"/>
              </a:rPr>
              <a:t>.</a:t>
            </a:r>
            <a:endParaRPr lang="en-US" sz="1900" dirty="0">
              <a:solidFill>
                <a:schemeClr val="bg2">
                  <a:lumMod val="85000"/>
                  <a:lumOff val="15000"/>
                </a:schemeClr>
              </a:solidFill>
            </a:endParaRPr>
          </a:p>
        </p:txBody>
      </p:sp>
      <p:grpSp>
        <p:nvGrpSpPr>
          <p:cNvPr id="10" name="Google Shape;2349;p75">
            <a:extLst>
              <a:ext uri="{FF2B5EF4-FFF2-40B4-BE49-F238E27FC236}">
                <a16:creationId xmlns:a16="http://schemas.microsoft.com/office/drawing/2014/main" id="{6EA04110-1780-FBB5-157E-9F2DA82463DF}"/>
              </a:ext>
            </a:extLst>
          </p:cNvPr>
          <p:cNvGrpSpPr/>
          <p:nvPr/>
        </p:nvGrpSpPr>
        <p:grpSpPr>
          <a:xfrm rot="137243">
            <a:off x="7660814" y="1482719"/>
            <a:ext cx="1247922" cy="176039"/>
            <a:chOff x="4345425" y="2175475"/>
            <a:chExt cx="800750" cy="176025"/>
          </a:xfrm>
        </p:grpSpPr>
        <p:sp>
          <p:nvSpPr>
            <p:cNvPr id="11" name="Google Shape;2350;p75">
              <a:extLst>
                <a:ext uri="{FF2B5EF4-FFF2-40B4-BE49-F238E27FC236}">
                  <a16:creationId xmlns:a16="http://schemas.microsoft.com/office/drawing/2014/main" id="{14A872D4-595B-6CFB-5789-E194C0E9C5D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1;p75">
              <a:extLst>
                <a:ext uri="{FF2B5EF4-FFF2-40B4-BE49-F238E27FC236}">
                  <a16:creationId xmlns:a16="http://schemas.microsoft.com/office/drawing/2014/main" id="{2457F509-34ED-9A34-9C22-B1F90D773AD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406267" y="314649"/>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6680204" y="2135169"/>
            <a:ext cx="2077112" cy="2452298"/>
          </a:xfrm>
          <a:prstGeom prst="rect">
            <a:avLst/>
          </a:prstGeom>
          <a:ln w="34925" cap="rnd" cmpd="thickThin">
            <a:solidFill>
              <a:schemeClr val="tx1">
                <a:alpha val="85000"/>
              </a:schemeClr>
            </a:solidFill>
            <a:bevel/>
          </a:ln>
        </p:spPr>
      </p:pic>
      <p:pic>
        <p:nvPicPr>
          <p:cNvPr id="23" name="Picture 22">
            <a:extLst>
              <a:ext uri="{FF2B5EF4-FFF2-40B4-BE49-F238E27FC236}">
                <a16:creationId xmlns:a16="http://schemas.microsoft.com/office/drawing/2014/main" id="{EFD2606E-F0D6-6B18-FC26-2C12E30EE72D}"/>
              </a:ext>
            </a:extLst>
          </p:cNvPr>
          <p:cNvPicPr>
            <a:picLocks noChangeAspect="1"/>
          </p:cNvPicPr>
          <p:nvPr/>
        </p:nvPicPr>
        <p:blipFill>
          <a:blip r:embed="rId4"/>
          <a:stretch>
            <a:fillRect/>
          </a:stretch>
        </p:blipFill>
        <p:spPr>
          <a:xfrm>
            <a:off x="6444413" y="3344381"/>
            <a:ext cx="384081" cy="1575089"/>
          </a:xfrm>
          <a:prstGeom prst="rect">
            <a:avLst/>
          </a:prstGeom>
        </p:spPr>
      </p:pic>
      <p:grpSp>
        <p:nvGrpSpPr>
          <p:cNvPr id="28" name="Google Shape;2354;p75">
            <a:extLst>
              <a:ext uri="{FF2B5EF4-FFF2-40B4-BE49-F238E27FC236}">
                <a16:creationId xmlns:a16="http://schemas.microsoft.com/office/drawing/2014/main" id="{9923C487-3538-F22D-3B40-045EC607BA09}"/>
              </a:ext>
            </a:extLst>
          </p:cNvPr>
          <p:cNvGrpSpPr/>
          <p:nvPr/>
        </p:nvGrpSpPr>
        <p:grpSpPr>
          <a:xfrm>
            <a:off x="8628059" y="1803166"/>
            <a:ext cx="428976" cy="1173468"/>
            <a:chOff x="3443472" y="1907731"/>
            <a:chExt cx="454327" cy="1325503"/>
          </a:xfrm>
        </p:grpSpPr>
        <p:sp>
          <p:nvSpPr>
            <p:cNvPr id="29" name="Google Shape;2355;p75">
              <a:extLst>
                <a:ext uri="{FF2B5EF4-FFF2-40B4-BE49-F238E27FC236}">
                  <a16:creationId xmlns:a16="http://schemas.microsoft.com/office/drawing/2014/main" id="{C39D418F-E435-DEA6-1A1B-C81446A78D85}"/>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56;p75">
              <a:extLst>
                <a:ext uri="{FF2B5EF4-FFF2-40B4-BE49-F238E27FC236}">
                  <a16:creationId xmlns:a16="http://schemas.microsoft.com/office/drawing/2014/main" id="{78E93D27-85A8-D4ED-CBD6-26A63CA6878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49;p75">
            <a:extLst>
              <a:ext uri="{FF2B5EF4-FFF2-40B4-BE49-F238E27FC236}">
                <a16:creationId xmlns:a16="http://schemas.microsoft.com/office/drawing/2014/main" id="{58ADB66C-A62B-EF17-F534-94474AA51A96}"/>
              </a:ext>
            </a:extLst>
          </p:cNvPr>
          <p:cNvGrpSpPr/>
          <p:nvPr/>
        </p:nvGrpSpPr>
        <p:grpSpPr>
          <a:xfrm rot="137243">
            <a:off x="466659" y="1754404"/>
            <a:ext cx="153403" cy="45719"/>
            <a:chOff x="4345425" y="2175475"/>
            <a:chExt cx="800750" cy="176025"/>
          </a:xfrm>
        </p:grpSpPr>
        <p:sp>
          <p:nvSpPr>
            <p:cNvPr id="5" name="Google Shape;2350;p75">
              <a:extLst>
                <a:ext uri="{FF2B5EF4-FFF2-40B4-BE49-F238E27FC236}">
                  <a16:creationId xmlns:a16="http://schemas.microsoft.com/office/drawing/2014/main" id="{DD7EEB45-2B2B-76A6-5EEA-1A19E4E8339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 name="Google Shape;2351;p75">
              <a:extLst>
                <a:ext uri="{FF2B5EF4-FFF2-40B4-BE49-F238E27FC236}">
                  <a16:creationId xmlns:a16="http://schemas.microsoft.com/office/drawing/2014/main" id="{1F9E8778-5C6B-DC53-A202-5C9C5FF8CF4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3" name="TextBox 2">
            <a:extLst>
              <a:ext uri="{FF2B5EF4-FFF2-40B4-BE49-F238E27FC236}">
                <a16:creationId xmlns:a16="http://schemas.microsoft.com/office/drawing/2014/main" id="{F57A6AC3-6BC0-00F5-5125-0598B589826D}"/>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17</a:t>
            </a:r>
          </a:p>
        </p:txBody>
      </p:sp>
      <p:sp>
        <p:nvSpPr>
          <p:cNvPr id="2" name="Oval 1">
            <a:extLst>
              <a:ext uri="{FF2B5EF4-FFF2-40B4-BE49-F238E27FC236}">
                <a16:creationId xmlns:a16="http://schemas.microsoft.com/office/drawing/2014/main" id="{47FFCB87-4E19-0AF9-C381-D6803B71E97F}"/>
              </a:ext>
            </a:extLst>
          </p:cNvPr>
          <p:cNvSpPr/>
          <p:nvPr/>
        </p:nvSpPr>
        <p:spPr>
          <a:xfrm>
            <a:off x="521005" y="2389900"/>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20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345699" y="602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487585"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transformers</a:t>
            </a:r>
            <a:endParaRPr dirty="0"/>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721941" y="1456921"/>
            <a:ext cx="8228771" cy="3250454"/>
          </a:xfrm>
        </p:spPr>
        <p:txBody>
          <a:bodyPr/>
          <a:lstStyle/>
          <a:p>
            <a:pPr marL="228600" indent="0" algn="l" rtl="1">
              <a:spcAft>
                <a:spcPts val="600"/>
              </a:spcAft>
            </a:pPr>
            <a:r>
              <a:rPr lang="en-US" sz="2200" b="1" dirty="0">
                <a:solidFill>
                  <a:schemeClr val="tx1"/>
                </a:solidFill>
                <a:latin typeface="+mj-lt"/>
                <a:cs typeface="Times New Roman" panose="02020603050405020304" pitchFamily="18" charset="0"/>
              </a:rPr>
              <a:t>Transformers </a:t>
            </a:r>
            <a:r>
              <a:rPr lang="en-US" sz="1400" b="1" dirty="0">
                <a:solidFill>
                  <a:schemeClr val="accent1">
                    <a:lumMod val="75000"/>
                  </a:schemeClr>
                </a:solidFill>
                <a:latin typeface="+mj-lt"/>
                <a:cs typeface="Times New Roman" panose="02020603050405020304" pitchFamily="18" charset="0"/>
              </a:rPr>
              <a:t>&gt;&gt;</a:t>
            </a:r>
            <a:r>
              <a:rPr lang="en-US" sz="2000" dirty="0">
                <a:latin typeface="+mj-lt"/>
                <a:cs typeface="Times New Roman" panose="02020603050405020304" pitchFamily="18" charset="0"/>
              </a:rPr>
              <a:t> are effective at managing overfitting and can handle large input lengths. They consist of multiple encoders and decoders that are interconnected, often having up to six encoders and six decoders.</a:t>
            </a:r>
          </a:p>
          <a:p>
            <a:pPr marL="228600" indent="0" algn="l" rtl="1">
              <a:spcAft>
                <a:spcPts val="600"/>
              </a:spcAft>
            </a:pPr>
            <a:r>
              <a:rPr lang="en-US" sz="2000" dirty="0">
                <a:latin typeface="+mj-lt"/>
                <a:cs typeface="Times New Roman" panose="02020603050405020304" pitchFamily="18" charset="0"/>
              </a:rPr>
              <a:t>However, transformers also have limitations, such as being able to process tokens up to a maximum length of 1024 only.</a:t>
            </a:r>
          </a:p>
          <a:p>
            <a:pPr marL="228600" indent="0" algn="l" rtl="1">
              <a:spcAft>
                <a:spcPts val="600"/>
              </a:spcAft>
            </a:pPr>
            <a:endParaRPr lang="en-US" sz="1900" dirty="0">
              <a:solidFill>
                <a:schemeClr val="accent1">
                  <a:lumMod val="75000"/>
                </a:schemeClr>
              </a:solidFill>
            </a:endParaRPr>
          </a:p>
        </p:txBody>
      </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406267" y="314649"/>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4379505" y="3475768"/>
            <a:ext cx="3850888" cy="1479091"/>
          </a:xfrm>
          <a:prstGeom prst="rect">
            <a:avLst/>
          </a:prstGeom>
          <a:ln w="34925" cap="rnd" cmpd="thickThin">
            <a:noFill/>
            <a:bevel/>
          </a:ln>
        </p:spPr>
      </p:pic>
      <p:grpSp>
        <p:nvGrpSpPr>
          <p:cNvPr id="47" name="Google Shape;5868;p119">
            <a:extLst>
              <a:ext uri="{FF2B5EF4-FFF2-40B4-BE49-F238E27FC236}">
                <a16:creationId xmlns:a16="http://schemas.microsoft.com/office/drawing/2014/main" id="{06FCD662-4FA4-C69A-2FAC-96BEA21B87AD}"/>
              </a:ext>
            </a:extLst>
          </p:cNvPr>
          <p:cNvGrpSpPr/>
          <p:nvPr/>
        </p:nvGrpSpPr>
        <p:grpSpPr>
          <a:xfrm rot="2370389">
            <a:off x="3356959" y="3768629"/>
            <a:ext cx="809993" cy="307325"/>
            <a:chOff x="-623075" y="2736900"/>
            <a:chExt cx="720250" cy="273275"/>
          </a:xfrm>
          <a:solidFill>
            <a:schemeClr val="accent1">
              <a:lumMod val="90000"/>
            </a:schemeClr>
          </a:solidFill>
        </p:grpSpPr>
        <p:sp>
          <p:nvSpPr>
            <p:cNvPr id="48" name="Google Shape;5869;p119">
              <a:extLst>
                <a:ext uri="{FF2B5EF4-FFF2-40B4-BE49-F238E27FC236}">
                  <a16:creationId xmlns:a16="http://schemas.microsoft.com/office/drawing/2014/main" id="{B719EDB1-9666-DF54-CB0A-F4D46395E377}"/>
                </a:ext>
              </a:extLst>
            </p:cNvPr>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49" name="Google Shape;5870;p119">
              <a:extLst>
                <a:ext uri="{FF2B5EF4-FFF2-40B4-BE49-F238E27FC236}">
                  <a16:creationId xmlns:a16="http://schemas.microsoft.com/office/drawing/2014/main" id="{9CF1B7FB-6DAD-B681-3AF5-D009311409E7}"/>
                </a:ext>
              </a:extLst>
            </p:cNvPr>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0" name="Google Shape;5871;p119">
              <a:extLst>
                <a:ext uri="{FF2B5EF4-FFF2-40B4-BE49-F238E27FC236}">
                  <a16:creationId xmlns:a16="http://schemas.microsoft.com/office/drawing/2014/main" id="{09695898-2C4D-263F-82E7-985A00561832}"/>
                </a:ext>
              </a:extLst>
            </p:cNvPr>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1" name="Google Shape;5872;p119">
              <a:extLst>
                <a:ext uri="{FF2B5EF4-FFF2-40B4-BE49-F238E27FC236}">
                  <a16:creationId xmlns:a16="http://schemas.microsoft.com/office/drawing/2014/main" id="{F79CA916-E2C7-EA30-C88F-29A5E97BBF1E}"/>
                </a:ext>
              </a:extLst>
            </p:cNvPr>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2" name="Google Shape;5873;p119">
              <a:extLst>
                <a:ext uri="{FF2B5EF4-FFF2-40B4-BE49-F238E27FC236}">
                  <a16:creationId xmlns:a16="http://schemas.microsoft.com/office/drawing/2014/main" id="{18E78331-911E-7F7E-1BF6-132191EEEBFC}"/>
                </a:ext>
              </a:extLst>
            </p:cNvPr>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3" name="Google Shape;5874;p119">
              <a:extLst>
                <a:ext uri="{FF2B5EF4-FFF2-40B4-BE49-F238E27FC236}">
                  <a16:creationId xmlns:a16="http://schemas.microsoft.com/office/drawing/2014/main" id="{4B2FA701-DC98-1E1F-C3B0-A22A84AD914E}"/>
                </a:ext>
              </a:extLst>
            </p:cNvPr>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4" name="Google Shape;5875;p119">
              <a:extLst>
                <a:ext uri="{FF2B5EF4-FFF2-40B4-BE49-F238E27FC236}">
                  <a16:creationId xmlns:a16="http://schemas.microsoft.com/office/drawing/2014/main" id="{AF611B9C-5324-969E-5BCB-0EF9E9662DB7}"/>
                </a:ext>
              </a:extLst>
            </p:cNvPr>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5" name="Google Shape;5876;p119">
              <a:extLst>
                <a:ext uri="{FF2B5EF4-FFF2-40B4-BE49-F238E27FC236}">
                  <a16:creationId xmlns:a16="http://schemas.microsoft.com/office/drawing/2014/main" id="{F0ED8BE9-2CEB-93EC-35A2-023BF5E50711}"/>
                </a:ext>
              </a:extLst>
            </p:cNvPr>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6" name="Google Shape;5877;p119">
              <a:extLst>
                <a:ext uri="{FF2B5EF4-FFF2-40B4-BE49-F238E27FC236}">
                  <a16:creationId xmlns:a16="http://schemas.microsoft.com/office/drawing/2014/main" id="{9AC1D869-4403-B390-F7C9-017E50108FB3}"/>
                </a:ext>
              </a:extLst>
            </p:cNvPr>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7" name="Google Shape;5878;p119">
              <a:extLst>
                <a:ext uri="{FF2B5EF4-FFF2-40B4-BE49-F238E27FC236}">
                  <a16:creationId xmlns:a16="http://schemas.microsoft.com/office/drawing/2014/main" id="{7C41949C-F69F-C4FC-E2D6-7112FE020A61}"/>
                </a:ext>
              </a:extLst>
            </p:cNvPr>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8" name="Google Shape;5879;p119">
              <a:extLst>
                <a:ext uri="{FF2B5EF4-FFF2-40B4-BE49-F238E27FC236}">
                  <a16:creationId xmlns:a16="http://schemas.microsoft.com/office/drawing/2014/main" id="{2FFB702D-E1B5-0A83-1069-68CED9A10D6D}"/>
                </a:ext>
              </a:extLst>
            </p:cNvPr>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9" name="Google Shape;5880;p119">
              <a:extLst>
                <a:ext uri="{FF2B5EF4-FFF2-40B4-BE49-F238E27FC236}">
                  <a16:creationId xmlns:a16="http://schemas.microsoft.com/office/drawing/2014/main" id="{3839CF26-2ED1-E386-94F9-E78E42A4B191}"/>
                </a:ext>
              </a:extLst>
            </p:cNvPr>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0" name="Google Shape;5881;p119">
              <a:extLst>
                <a:ext uri="{FF2B5EF4-FFF2-40B4-BE49-F238E27FC236}">
                  <a16:creationId xmlns:a16="http://schemas.microsoft.com/office/drawing/2014/main" id="{27194170-1B9E-C4B1-9AC2-D00D61ED2066}"/>
                </a:ext>
              </a:extLst>
            </p:cNvPr>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1" name="Google Shape;5882;p119">
              <a:extLst>
                <a:ext uri="{FF2B5EF4-FFF2-40B4-BE49-F238E27FC236}">
                  <a16:creationId xmlns:a16="http://schemas.microsoft.com/office/drawing/2014/main" id="{1D5F1C94-3D09-ABD0-8F1D-03AD1565809D}"/>
                </a:ext>
              </a:extLst>
            </p:cNvPr>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2" name="Google Shape;5883;p119">
              <a:extLst>
                <a:ext uri="{FF2B5EF4-FFF2-40B4-BE49-F238E27FC236}">
                  <a16:creationId xmlns:a16="http://schemas.microsoft.com/office/drawing/2014/main" id="{DA59909C-BAC1-436A-B397-1B00FF1E0895}"/>
                </a:ext>
              </a:extLst>
            </p:cNvPr>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3" name="Google Shape;5884;p119">
              <a:extLst>
                <a:ext uri="{FF2B5EF4-FFF2-40B4-BE49-F238E27FC236}">
                  <a16:creationId xmlns:a16="http://schemas.microsoft.com/office/drawing/2014/main" id="{9D8B3963-F925-5DE4-81D6-D096C806DC86}"/>
                </a:ext>
              </a:extLst>
            </p:cNvPr>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4" name="Google Shape;5885;p119">
              <a:extLst>
                <a:ext uri="{FF2B5EF4-FFF2-40B4-BE49-F238E27FC236}">
                  <a16:creationId xmlns:a16="http://schemas.microsoft.com/office/drawing/2014/main" id="{2AD36902-4EBB-1EA8-84E5-EE6480450440}"/>
                </a:ext>
              </a:extLst>
            </p:cNvPr>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5" name="Google Shape;5886;p119">
              <a:extLst>
                <a:ext uri="{FF2B5EF4-FFF2-40B4-BE49-F238E27FC236}">
                  <a16:creationId xmlns:a16="http://schemas.microsoft.com/office/drawing/2014/main" id="{ED3E6D2A-A494-2616-B64D-2612F2D4515D}"/>
                </a:ext>
              </a:extLst>
            </p:cNvPr>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6" name="Google Shape;5887;p119">
              <a:extLst>
                <a:ext uri="{FF2B5EF4-FFF2-40B4-BE49-F238E27FC236}">
                  <a16:creationId xmlns:a16="http://schemas.microsoft.com/office/drawing/2014/main" id="{94684F85-1AA1-E649-0C83-423040369F7B}"/>
                </a:ext>
              </a:extLst>
            </p:cNvPr>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7" name="Google Shape;5888;p119">
              <a:extLst>
                <a:ext uri="{FF2B5EF4-FFF2-40B4-BE49-F238E27FC236}">
                  <a16:creationId xmlns:a16="http://schemas.microsoft.com/office/drawing/2014/main" id="{4C875824-C502-5665-E250-E67142A7974F}"/>
                </a:ext>
              </a:extLst>
            </p:cNvPr>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8" name="Google Shape;5889;p119">
              <a:extLst>
                <a:ext uri="{FF2B5EF4-FFF2-40B4-BE49-F238E27FC236}">
                  <a16:creationId xmlns:a16="http://schemas.microsoft.com/office/drawing/2014/main" id="{4C247D18-FD4A-439C-B3F1-86AC8A9538A2}"/>
                </a:ext>
              </a:extLst>
            </p:cNvPr>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9" name="Google Shape;5890;p119">
              <a:extLst>
                <a:ext uri="{FF2B5EF4-FFF2-40B4-BE49-F238E27FC236}">
                  <a16:creationId xmlns:a16="http://schemas.microsoft.com/office/drawing/2014/main" id="{7FEC97F5-B362-027B-EEF3-4EFB2B1D5FBB}"/>
                </a:ext>
              </a:extLst>
            </p:cNvPr>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0" name="Google Shape;5891;p119">
              <a:extLst>
                <a:ext uri="{FF2B5EF4-FFF2-40B4-BE49-F238E27FC236}">
                  <a16:creationId xmlns:a16="http://schemas.microsoft.com/office/drawing/2014/main" id="{FC5EF0A1-8FBF-F15E-01B0-20927E7D2375}"/>
                </a:ext>
              </a:extLst>
            </p:cNvPr>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1" name="Google Shape;5892;p119">
              <a:extLst>
                <a:ext uri="{FF2B5EF4-FFF2-40B4-BE49-F238E27FC236}">
                  <a16:creationId xmlns:a16="http://schemas.microsoft.com/office/drawing/2014/main" id="{06082588-9112-AC0E-F883-A04DFBA5824E}"/>
                </a:ext>
              </a:extLst>
            </p:cNvPr>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2" name="Google Shape;5893;p119">
              <a:extLst>
                <a:ext uri="{FF2B5EF4-FFF2-40B4-BE49-F238E27FC236}">
                  <a16:creationId xmlns:a16="http://schemas.microsoft.com/office/drawing/2014/main" id="{C0483558-AADB-F80A-10EC-DDF2458EFCFB}"/>
                </a:ext>
              </a:extLst>
            </p:cNvPr>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3" name="Google Shape;5894;p119">
              <a:extLst>
                <a:ext uri="{FF2B5EF4-FFF2-40B4-BE49-F238E27FC236}">
                  <a16:creationId xmlns:a16="http://schemas.microsoft.com/office/drawing/2014/main" id="{C5EE3C72-CCD7-50EE-00D8-CAC365857BAC}"/>
                </a:ext>
              </a:extLst>
            </p:cNvPr>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4" name="Google Shape;5895;p119">
              <a:extLst>
                <a:ext uri="{FF2B5EF4-FFF2-40B4-BE49-F238E27FC236}">
                  <a16:creationId xmlns:a16="http://schemas.microsoft.com/office/drawing/2014/main" id="{F66E8A53-479D-E80D-D071-4869A73B764D}"/>
                </a:ext>
              </a:extLst>
            </p:cNvPr>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5" name="Google Shape;5896;p119">
              <a:extLst>
                <a:ext uri="{FF2B5EF4-FFF2-40B4-BE49-F238E27FC236}">
                  <a16:creationId xmlns:a16="http://schemas.microsoft.com/office/drawing/2014/main" id="{4A182BCF-4029-F89E-BE45-42729E648D29}"/>
                </a:ext>
              </a:extLst>
            </p:cNvPr>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6" name="Google Shape;5897;p119">
              <a:extLst>
                <a:ext uri="{FF2B5EF4-FFF2-40B4-BE49-F238E27FC236}">
                  <a16:creationId xmlns:a16="http://schemas.microsoft.com/office/drawing/2014/main" id="{D97A0650-C62B-212B-0904-C838D3E1585F}"/>
                </a:ext>
              </a:extLst>
            </p:cNvPr>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grpSp>
      <p:grpSp>
        <p:nvGrpSpPr>
          <p:cNvPr id="2317" name="Google Shape;2349;p75">
            <a:extLst>
              <a:ext uri="{FF2B5EF4-FFF2-40B4-BE49-F238E27FC236}">
                <a16:creationId xmlns:a16="http://schemas.microsoft.com/office/drawing/2014/main" id="{6436DD92-1378-B7F0-4785-09203D53B2B2}"/>
              </a:ext>
            </a:extLst>
          </p:cNvPr>
          <p:cNvGrpSpPr/>
          <p:nvPr/>
        </p:nvGrpSpPr>
        <p:grpSpPr>
          <a:xfrm rot="137243">
            <a:off x="597713" y="1775129"/>
            <a:ext cx="153403" cy="45719"/>
            <a:chOff x="4345425" y="2175475"/>
            <a:chExt cx="800750" cy="176025"/>
          </a:xfrm>
        </p:grpSpPr>
        <p:sp>
          <p:nvSpPr>
            <p:cNvPr id="2318" name="Google Shape;2350;p75">
              <a:extLst>
                <a:ext uri="{FF2B5EF4-FFF2-40B4-BE49-F238E27FC236}">
                  <a16:creationId xmlns:a16="http://schemas.microsoft.com/office/drawing/2014/main" id="{F409656C-CA5E-8C21-9F4C-11DA2C8F8EC4}"/>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51;p75">
              <a:extLst>
                <a:ext uri="{FF2B5EF4-FFF2-40B4-BE49-F238E27FC236}">
                  <a16:creationId xmlns:a16="http://schemas.microsoft.com/office/drawing/2014/main" id="{51FF91BB-22D7-8D37-830F-BECFB88FBDD1}"/>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E849A0E1-A399-6CF3-8033-69BABA3212C7}"/>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18</a:t>
            </a:r>
          </a:p>
        </p:txBody>
      </p:sp>
    </p:spTree>
    <p:extLst>
      <p:ext uri="{BB962C8B-B14F-4D97-AF65-F5344CB8AC3E}">
        <p14:creationId xmlns:p14="http://schemas.microsoft.com/office/powerpoint/2010/main" val="3238930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392821" y="1341231"/>
            <a:ext cx="6358358" cy="896700"/>
          </a:xfrm>
          <a:prstGeom prst="rect">
            <a:avLst/>
          </a:prstGeom>
        </p:spPr>
        <p:txBody>
          <a:bodyPr spcFirstLastPara="1" wrap="square" lIns="0" tIns="0" rIns="0" bIns="0" anchor="t" anchorCtr="0">
            <a:noAutofit/>
          </a:bodyPr>
          <a:lstStyle/>
          <a:p>
            <a:pPr marL="0" lvl="0" indent="0" algn="l" rtl="1">
              <a:spcBef>
                <a:spcPts val="0"/>
              </a:spcBef>
              <a:spcAft>
                <a:spcPts val="0"/>
              </a:spcAft>
              <a:buNone/>
            </a:pPr>
            <a:r>
              <a:rPr lang="en-US" dirty="0"/>
              <a:t>Summarization</a:t>
            </a:r>
            <a:br>
              <a:rPr lang="en-US" dirty="0"/>
            </a:b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06</a:t>
            </a:r>
            <a:endParaRPr dirty="0"/>
          </a:p>
        </p:txBody>
      </p:sp>
      <p:grpSp>
        <p:nvGrpSpPr>
          <p:cNvPr id="1927" name="Google Shape;1927;p67"/>
          <p:cNvGrpSpPr/>
          <p:nvPr/>
        </p:nvGrpSpPr>
        <p:grpSpPr>
          <a:xfrm>
            <a:off x="1196843" y="2075853"/>
            <a:ext cx="5003587" cy="240117"/>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927;p67">
            <a:extLst>
              <a:ext uri="{FF2B5EF4-FFF2-40B4-BE49-F238E27FC236}">
                <a16:creationId xmlns:a16="http://schemas.microsoft.com/office/drawing/2014/main" id="{4A4AAAE5-FFC4-BFF1-D8A7-F9A0D34D90DC}"/>
              </a:ext>
            </a:extLst>
          </p:cNvPr>
          <p:cNvGrpSpPr/>
          <p:nvPr/>
        </p:nvGrpSpPr>
        <p:grpSpPr>
          <a:xfrm>
            <a:off x="2482620" y="2349218"/>
            <a:ext cx="2432032" cy="200244"/>
            <a:chOff x="4345425" y="2175475"/>
            <a:chExt cx="800750" cy="176025"/>
          </a:xfrm>
        </p:grpSpPr>
        <p:sp>
          <p:nvSpPr>
            <p:cNvPr id="3" name="Google Shape;1928;p67">
              <a:extLst>
                <a:ext uri="{FF2B5EF4-FFF2-40B4-BE49-F238E27FC236}">
                  <a16:creationId xmlns:a16="http://schemas.microsoft.com/office/drawing/2014/main" id="{95316A1D-CDA3-576E-BCA1-A85D9E1C2CB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29;p67">
              <a:extLst>
                <a:ext uri="{FF2B5EF4-FFF2-40B4-BE49-F238E27FC236}">
                  <a16:creationId xmlns:a16="http://schemas.microsoft.com/office/drawing/2014/main" id="{8AC31AF6-FB43-3A03-C1DD-47EDE211AA9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1519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C1ECF62-1CFC-3D77-7664-23E248092956}"/>
              </a:ext>
            </a:extLst>
          </p:cNvPr>
          <p:cNvPicPr>
            <a:picLocks noChangeAspect="1"/>
          </p:cNvPicPr>
          <p:nvPr/>
        </p:nvPicPr>
        <p:blipFill rotWithShape="1">
          <a:blip r:embed="rId3">
            <a:extLst>
              <a:ext uri="{28A0092B-C50C-407E-A947-70E740481C1C}">
                <a14:useLocalDpi xmlns:a14="http://schemas.microsoft.com/office/drawing/2010/main" val="0"/>
              </a:ext>
            </a:extLst>
          </a:blip>
          <a:srcRect b="3880"/>
          <a:stretch/>
        </p:blipFill>
        <p:spPr>
          <a:xfrm>
            <a:off x="563268" y="434765"/>
            <a:ext cx="8017463" cy="4103649"/>
          </a:xfrm>
          <a:prstGeom prst="rect">
            <a:avLst/>
          </a:prstGeom>
        </p:spPr>
      </p:pic>
      <p:pic>
        <p:nvPicPr>
          <p:cNvPr id="8" name="Picture 7">
            <a:extLst>
              <a:ext uri="{FF2B5EF4-FFF2-40B4-BE49-F238E27FC236}">
                <a16:creationId xmlns:a16="http://schemas.microsoft.com/office/drawing/2014/main" id="{575E8944-1464-2E36-812F-AB45F000149A}"/>
              </a:ext>
            </a:extLst>
          </p:cNvPr>
          <p:cNvPicPr>
            <a:picLocks noChangeAspect="1"/>
          </p:cNvPicPr>
          <p:nvPr/>
        </p:nvPicPr>
        <p:blipFill>
          <a:blip r:embed="rId4"/>
          <a:stretch>
            <a:fillRect/>
          </a:stretch>
        </p:blipFill>
        <p:spPr>
          <a:xfrm rot="2049026">
            <a:off x="456948" y="-57367"/>
            <a:ext cx="384081" cy="1395949"/>
          </a:xfrm>
          <a:prstGeom prst="rect">
            <a:avLst/>
          </a:prstGeom>
        </p:spPr>
      </p:pic>
      <p:grpSp>
        <p:nvGrpSpPr>
          <p:cNvPr id="10" name="Google Shape;2354;p75">
            <a:extLst>
              <a:ext uri="{FF2B5EF4-FFF2-40B4-BE49-F238E27FC236}">
                <a16:creationId xmlns:a16="http://schemas.microsoft.com/office/drawing/2014/main" id="{CD815D90-92AA-CD6B-4853-1F0E740CD2F8}"/>
              </a:ext>
            </a:extLst>
          </p:cNvPr>
          <p:cNvGrpSpPr/>
          <p:nvPr/>
        </p:nvGrpSpPr>
        <p:grpSpPr>
          <a:xfrm rot="1508167">
            <a:off x="8097471" y="3472475"/>
            <a:ext cx="528220" cy="1348608"/>
            <a:chOff x="3443472" y="1907731"/>
            <a:chExt cx="454327" cy="1325503"/>
          </a:xfrm>
        </p:grpSpPr>
        <p:sp>
          <p:nvSpPr>
            <p:cNvPr id="11" name="Google Shape;2355;p75">
              <a:extLst>
                <a:ext uri="{FF2B5EF4-FFF2-40B4-BE49-F238E27FC236}">
                  <a16:creationId xmlns:a16="http://schemas.microsoft.com/office/drawing/2014/main" id="{35A40FE8-6AA1-78EB-C666-55EF3ECF20EE}"/>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356;p75">
              <a:extLst>
                <a:ext uri="{FF2B5EF4-FFF2-40B4-BE49-F238E27FC236}">
                  <a16:creationId xmlns:a16="http://schemas.microsoft.com/office/drawing/2014/main" id="{52E0C0B0-0BFB-6230-768E-26E70A574C1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F4F6BB1-2587-CC8B-60EF-5290CBFEDBA2}"/>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20</a:t>
            </a:r>
          </a:p>
        </p:txBody>
      </p:sp>
    </p:spTree>
    <p:extLst>
      <p:ext uri="{BB962C8B-B14F-4D97-AF65-F5344CB8AC3E}">
        <p14:creationId xmlns:p14="http://schemas.microsoft.com/office/powerpoint/2010/main" val="2225361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5512036" y="428982"/>
            <a:ext cx="3498179" cy="253053"/>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512036"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2800" dirty="0">
                <a:solidFill>
                  <a:schemeClr val="tx1"/>
                </a:solidFill>
                <a:effectLst/>
              </a:rPr>
              <a:t>Backend Integration with Summarization Model</a:t>
            </a:r>
            <a:endParaRPr sz="28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4298094" y="413067"/>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 name="Google Shape;2343;p75">
            <a:extLst>
              <a:ext uri="{FF2B5EF4-FFF2-40B4-BE49-F238E27FC236}">
                <a16:creationId xmlns:a16="http://schemas.microsoft.com/office/drawing/2014/main" id="{96724632-6F95-883E-AF6E-19EA22C097E4}"/>
              </a:ext>
            </a:extLst>
          </p:cNvPr>
          <p:cNvGrpSpPr/>
          <p:nvPr/>
        </p:nvGrpSpPr>
        <p:grpSpPr>
          <a:xfrm>
            <a:off x="5584709" y="908262"/>
            <a:ext cx="3498179" cy="213762"/>
            <a:chOff x="4345425" y="2175475"/>
            <a:chExt cx="800750" cy="176025"/>
          </a:xfrm>
        </p:grpSpPr>
        <p:sp>
          <p:nvSpPr>
            <p:cNvPr id="6" name="Google Shape;2344;p75">
              <a:extLst>
                <a:ext uri="{FF2B5EF4-FFF2-40B4-BE49-F238E27FC236}">
                  <a16:creationId xmlns:a16="http://schemas.microsoft.com/office/drawing/2014/main" id="{1F6F9F13-1867-540B-FBD2-DBC0114B453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7" name="Google Shape;2345;p75">
              <a:extLst>
                <a:ext uri="{FF2B5EF4-FFF2-40B4-BE49-F238E27FC236}">
                  <a16:creationId xmlns:a16="http://schemas.microsoft.com/office/drawing/2014/main" id="{08B4C917-ADAF-B1B5-443D-63CC477F202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grpSp>
        <p:nvGrpSpPr>
          <p:cNvPr id="8" name="Google Shape;2343;p75">
            <a:extLst>
              <a:ext uri="{FF2B5EF4-FFF2-40B4-BE49-F238E27FC236}">
                <a16:creationId xmlns:a16="http://schemas.microsoft.com/office/drawing/2014/main" id="{28C0D3F6-45FE-5D7E-D429-49E525FFA2E5}"/>
              </a:ext>
            </a:extLst>
          </p:cNvPr>
          <p:cNvGrpSpPr/>
          <p:nvPr/>
        </p:nvGrpSpPr>
        <p:grpSpPr>
          <a:xfrm>
            <a:off x="7662194" y="1344987"/>
            <a:ext cx="1235446" cy="188928"/>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620913" y="1533915"/>
            <a:ext cx="8461975" cy="2395528"/>
          </a:xfrm>
          <a:prstGeom prst="rect">
            <a:avLst/>
          </a:prstGeom>
          <a:noFill/>
        </p:spPr>
        <p:txBody>
          <a:bodyPr wrap="square" rtlCol="0">
            <a:spAutoFit/>
          </a:bodyPr>
          <a:lstStyle/>
          <a:p>
            <a:pPr>
              <a:spcBef>
                <a:spcPts val="1000"/>
              </a:spcBef>
              <a:spcAft>
                <a:spcPts val="0"/>
              </a:spcAft>
              <a:buClrTx/>
              <a:buSzPts val="2600"/>
            </a:pPr>
            <a:r>
              <a:rPr lang="en-US" sz="1900" dirty="0">
                <a:effectLst/>
              </a:rPr>
              <a:t>When the teacher chooses to upload a lesson, the lesson controller will save the lesson information to the database and pass the PDF file to the summarization model using the spawn function from the child process library. Once the model completes its task, it stores the summary of the lesson in the database</a:t>
            </a:r>
            <a:r>
              <a:rPr lang="en-US" sz="1900" dirty="0"/>
              <a:t>.</a:t>
            </a:r>
          </a:p>
          <a:p>
            <a:pPr>
              <a:spcBef>
                <a:spcPts val="1000"/>
              </a:spcBef>
              <a:buClrTx/>
              <a:buSzPts val="2600"/>
            </a:pPr>
            <a:r>
              <a:rPr lang="en-US" sz="1900" dirty="0"/>
              <a:t>After this process, the student can easily access the lesson and its summary.</a:t>
            </a:r>
            <a:endParaRPr lang="en-US" sz="1900" dirty="0">
              <a:effectLst/>
            </a:endParaRPr>
          </a:p>
          <a:p>
            <a:pPr>
              <a:spcBef>
                <a:spcPts val="1000"/>
              </a:spcBef>
              <a:spcAft>
                <a:spcPts val="0"/>
              </a:spcAft>
              <a:buClrTx/>
              <a:buSzPts val="2600"/>
            </a:pPr>
            <a:endParaRPr lang="ar-EG" sz="1900" dirty="0"/>
          </a:p>
        </p:txBody>
      </p:sp>
      <p:sp>
        <p:nvSpPr>
          <p:cNvPr id="26" name="Oval 25">
            <a:extLst>
              <a:ext uri="{FF2B5EF4-FFF2-40B4-BE49-F238E27FC236}">
                <a16:creationId xmlns:a16="http://schemas.microsoft.com/office/drawing/2014/main" id="{993CC62E-A80A-E3FC-8A03-24D4120599F5}"/>
              </a:ext>
            </a:extLst>
          </p:cNvPr>
          <p:cNvSpPr/>
          <p:nvPr/>
        </p:nvSpPr>
        <p:spPr>
          <a:xfrm>
            <a:off x="515249" y="3300489"/>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33C1B8-32F0-24F3-AA6F-93106072CF43}"/>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21</a:t>
            </a:r>
          </a:p>
        </p:txBody>
      </p:sp>
    </p:spTree>
    <p:extLst>
      <p:ext uri="{BB962C8B-B14F-4D97-AF65-F5344CB8AC3E}">
        <p14:creationId xmlns:p14="http://schemas.microsoft.com/office/powerpoint/2010/main" val="3933643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6731741" y="230812"/>
            <a:ext cx="1900362" cy="629571"/>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500" dirty="0">
                <a:solidFill>
                  <a:schemeClr val="tx1"/>
                </a:solidFill>
              </a:rPr>
              <a:t>let</a:t>
            </a:r>
            <a:r>
              <a:rPr lang="ar-EG" sz="3500" dirty="0">
                <a:solidFill>
                  <a:schemeClr val="tx1"/>
                </a:solidFill>
              </a:rPr>
              <a:t>’</a:t>
            </a:r>
            <a:r>
              <a:rPr lang="en-US" sz="3500" dirty="0">
                <a:solidFill>
                  <a:schemeClr val="tx1"/>
                </a:solidFill>
              </a:rPr>
              <a:t>see</a:t>
            </a:r>
            <a:endParaRPr sz="35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053AD8CB-E97C-6076-FE3B-1A767E88FB9E}"/>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p:blipFill>
        <p:spPr>
          <a:xfrm>
            <a:off x="522270" y="919894"/>
            <a:ext cx="5619957" cy="2008460"/>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0915F6DF-4BCF-3974-6826-CC16282CA3B7}"/>
              </a:ext>
            </a:extLst>
          </p:cNvPr>
          <p:cNvPicPr>
            <a:picLocks noChangeAspect="1"/>
          </p:cNvPicPr>
          <p:nvPr/>
        </p:nvPicPr>
        <p:blipFill rotWithShape="1">
          <a:blip r:embed="rId4">
            <a:extLst>
              <a:ext uri="{28A0092B-C50C-407E-A947-70E740481C1C}">
                <a14:useLocalDpi xmlns:a14="http://schemas.microsoft.com/office/drawing/2010/main" val="0"/>
              </a:ext>
            </a:extLst>
          </a:blip>
          <a:srcRect r="-5" b="13557"/>
          <a:stretch/>
        </p:blipFill>
        <p:spPr>
          <a:xfrm>
            <a:off x="6326152" y="2647205"/>
            <a:ext cx="2497616" cy="2008460"/>
          </a:xfrm>
          <a:prstGeom prst="rect">
            <a:avLst/>
          </a:prstGeom>
        </p:spPr>
      </p:pic>
      <p:grpSp>
        <p:nvGrpSpPr>
          <p:cNvPr id="2335" name="Google Shape;2343;p75">
            <a:extLst>
              <a:ext uri="{FF2B5EF4-FFF2-40B4-BE49-F238E27FC236}">
                <a16:creationId xmlns:a16="http://schemas.microsoft.com/office/drawing/2014/main" id="{D8B12FA6-08BF-4802-B8EC-164A305B3534}"/>
              </a:ext>
            </a:extLst>
          </p:cNvPr>
          <p:cNvGrpSpPr/>
          <p:nvPr/>
        </p:nvGrpSpPr>
        <p:grpSpPr>
          <a:xfrm>
            <a:off x="7136780" y="687025"/>
            <a:ext cx="1900362" cy="249695"/>
            <a:chOff x="4345425" y="2175475"/>
            <a:chExt cx="800750" cy="176025"/>
          </a:xfrm>
        </p:grpSpPr>
        <p:sp>
          <p:nvSpPr>
            <p:cNvPr id="2336" name="Google Shape;2344;p75">
              <a:extLst>
                <a:ext uri="{FF2B5EF4-FFF2-40B4-BE49-F238E27FC236}">
                  <a16:creationId xmlns:a16="http://schemas.microsoft.com/office/drawing/2014/main" id="{94B7A96B-2003-7883-EF57-4E34A426DEFF}"/>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37" name="Google Shape;2345;p75">
              <a:extLst>
                <a:ext uri="{FF2B5EF4-FFF2-40B4-BE49-F238E27FC236}">
                  <a16:creationId xmlns:a16="http://schemas.microsoft.com/office/drawing/2014/main" id="{494A763F-6603-718B-8BCD-7C92733EEDBF}"/>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grpSp>
        <p:nvGrpSpPr>
          <p:cNvPr id="2338" name="Google Shape;5868;p119">
            <a:extLst>
              <a:ext uri="{FF2B5EF4-FFF2-40B4-BE49-F238E27FC236}">
                <a16:creationId xmlns:a16="http://schemas.microsoft.com/office/drawing/2014/main" id="{1F6D092B-DB9C-E0D3-15D7-F15C1E24E1DD}"/>
              </a:ext>
            </a:extLst>
          </p:cNvPr>
          <p:cNvGrpSpPr/>
          <p:nvPr/>
        </p:nvGrpSpPr>
        <p:grpSpPr>
          <a:xfrm rot="6788041" flipV="1">
            <a:off x="6756551" y="1456006"/>
            <a:ext cx="981309" cy="448230"/>
            <a:chOff x="-623075" y="2736900"/>
            <a:chExt cx="720250" cy="273275"/>
          </a:xfrm>
          <a:solidFill>
            <a:schemeClr val="accent3">
              <a:lumMod val="75000"/>
            </a:schemeClr>
          </a:solidFill>
        </p:grpSpPr>
        <p:sp>
          <p:nvSpPr>
            <p:cNvPr id="2339" name="Google Shape;5869;p119">
              <a:extLst>
                <a:ext uri="{FF2B5EF4-FFF2-40B4-BE49-F238E27FC236}">
                  <a16:creationId xmlns:a16="http://schemas.microsoft.com/office/drawing/2014/main" id="{8DEF56AF-BCF1-3670-4AFB-B990EA311CBA}"/>
                </a:ext>
              </a:extLst>
            </p:cNvPr>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5870;p119">
              <a:extLst>
                <a:ext uri="{FF2B5EF4-FFF2-40B4-BE49-F238E27FC236}">
                  <a16:creationId xmlns:a16="http://schemas.microsoft.com/office/drawing/2014/main" id="{EA625671-4B74-1357-93D2-EC74D0A8C725}"/>
                </a:ext>
              </a:extLst>
            </p:cNvPr>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5871;p119">
              <a:extLst>
                <a:ext uri="{FF2B5EF4-FFF2-40B4-BE49-F238E27FC236}">
                  <a16:creationId xmlns:a16="http://schemas.microsoft.com/office/drawing/2014/main" id="{74B8E479-BE69-F529-F943-3EB25B9B9E93}"/>
                </a:ext>
              </a:extLst>
            </p:cNvPr>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5872;p119">
              <a:extLst>
                <a:ext uri="{FF2B5EF4-FFF2-40B4-BE49-F238E27FC236}">
                  <a16:creationId xmlns:a16="http://schemas.microsoft.com/office/drawing/2014/main" id="{520D90E3-D9B6-AE3F-77D9-745A953D43A9}"/>
                </a:ext>
              </a:extLst>
            </p:cNvPr>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5873;p119">
              <a:extLst>
                <a:ext uri="{FF2B5EF4-FFF2-40B4-BE49-F238E27FC236}">
                  <a16:creationId xmlns:a16="http://schemas.microsoft.com/office/drawing/2014/main" id="{65117DF0-D9CE-3CF3-EBCA-D391DF2A74D2}"/>
                </a:ext>
              </a:extLst>
            </p:cNvPr>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5874;p119">
              <a:extLst>
                <a:ext uri="{FF2B5EF4-FFF2-40B4-BE49-F238E27FC236}">
                  <a16:creationId xmlns:a16="http://schemas.microsoft.com/office/drawing/2014/main" id="{58656869-98B3-99F1-9344-97BCF45D0151}"/>
                </a:ext>
              </a:extLst>
            </p:cNvPr>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5875;p119">
              <a:extLst>
                <a:ext uri="{FF2B5EF4-FFF2-40B4-BE49-F238E27FC236}">
                  <a16:creationId xmlns:a16="http://schemas.microsoft.com/office/drawing/2014/main" id="{604C6C8F-8C49-CC21-92A0-5E01938813FE}"/>
                </a:ext>
              </a:extLst>
            </p:cNvPr>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5876;p119">
              <a:extLst>
                <a:ext uri="{FF2B5EF4-FFF2-40B4-BE49-F238E27FC236}">
                  <a16:creationId xmlns:a16="http://schemas.microsoft.com/office/drawing/2014/main" id="{8F39054B-B01D-BD2B-489F-D267846061E2}"/>
                </a:ext>
              </a:extLst>
            </p:cNvPr>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5877;p119">
              <a:extLst>
                <a:ext uri="{FF2B5EF4-FFF2-40B4-BE49-F238E27FC236}">
                  <a16:creationId xmlns:a16="http://schemas.microsoft.com/office/drawing/2014/main" id="{8A595CB0-D72C-C1D8-73C0-618EFDC3C932}"/>
                </a:ext>
              </a:extLst>
            </p:cNvPr>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5878;p119">
              <a:extLst>
                <a:ext uri="{FF2B5EF4-FFF2-40B4-BE49-F238E27FC236}">
                  <a16:creationId xmlns:a16="http://schemas.microsoft.com/office/drawing/2014/main" id="{A0E19930-C6CF-9881-9F17-6A27DAF3EACE}"/>
                </a:ext>
              </a:extLst>
            </p:cNvPr>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5879;p119">
              <a:extLst>
                <a:ext uri="{FF2B5EF4-FFF2-40B4-BE49-F238E27FC236}">
                  <a16:creationId xmlns:a16="http://schemas.microsoft.com/office/drawing/2014/main" id="{4546810C-D875-4595-F2CE-792C10E56DD7}"/>
                </a:ext>
              </a:extLst>
            </p:cNvPr>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5880;p119">
              <a:extLst>
                <a:ext uri="{FF2B5EF4-FFF2-40B4-BE49-F238E27FC236}">
                  <a16:creationId xmlns:a16="http://schemas.microsoft.com/office/drawing/2014/main" id="{40FA79F5-6EA7-8D58-AE94-543A2A28A4D4}"/>
                </a:ext>
              </a:extLst>
            </p:cNvPr>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5881;p119">
              <a:extLst>
                <a:ext uri="{FF2B5EF4-FFF2-40B4-BE49-F238E27FC236}">
                  <a16:creationId xmlns:a16="http://schemas.microsoft.com/office/drawing/2014/main" id="{472A5A21-5D7C-8761-0F34-39C67655719F}"/>
                </a:ext>
              </a:extLst>
            </p:cNvPr>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5882;p119">
              <a:extLst>
                <a:ext uri="{FF2B5EF4-FFF2-40B4-BE49-F238E27FC236}">
                  <a16:creationId xmlns:a16="http://schemas.microsoft.com/office/drawing/2014/main" id="{2DB184A7-C8DC-AA28-B26E-1125455F37E5}"/>
                </a:ext>
              </a:extLst>
            </p:cNvPr>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5883;p119">
              <a:extLst>
                <a:ext uri="{FF2B5EF4-FFF2-40B4-BE49-F238E27FC236}">
                  <a16:creationId xmlns:a16="http://schemas.microsoft.com/office/drawing/2014/main" id="{C6B21F15-0760-1F4F-A5B0-831976A9ABF1}"/>
                </a:ext>
              </a:extLst>
            </p:cNvPr>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5884;p119">
              <a:extLst>
                <a:ext uri="{FF2B5EF4-FFF2-40B4-BE49-F238E27FC236}">
                  <a16:creationId xmlns:a16="http://schemas.microsoft.com/office/drawing/2014/main" id="{8F94AC31-34F9-6F25-D1D9-42F637256DDD}"/>
                </a:ext>
              </a:extLst>
            </p:cNvPr>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5885;p119">
              <a:extLst>
                <a:ext uri="{FF2B5EF4-FFF2-40B4-BE49-F238E27FC236}">
                  <a16:creationId xmlns:a16="http://schemas.microsoft.com/office/drawing/2014/main" id="{7B51C3D8-752D-909E-0F83-17B1049E0064}"/>
                </a:ext>
              </a:extLst>
            </p:cNvPr>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5886;p119">
              <a:extLst>
                <a:ext uri="{FF2B5EF4-FFF2-40B4-BE49-F238E27FC236}">
                  <a16:creationId xmlns:a16="http://schemas.microsoft.com/office/drawing/2014/main" id="{52D5B913-B487-7C38-ED92-2DD3D3B9A588}"/>
                </a:ext>
              </a:extLst>
            </p:cNvPr>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5887;p119">
              <a:extLst>
                <a:ext uri="{FF2B5EF4-FFF2-40B4-BE49-F238E27FC236}">
                  <a16:creationId xmlns:a16="http://schemas.microsoft.com/office/drawing/2014/main" id="{1D7449C9-1397-ED2A-4785-4BD3AB9C3BDB}"/>
                </a:ext>
              </a:extLst>
            </p:cNvPr>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5888;p119">
              <a:extLst>
                <a:ext uri="{FF2B5EF4-FFF2-40B4-BE49-F238E27FC236}">
                  <a16:creationId xmlns:a16="http://schemas.microsoft.com/office/drawing/2014/main" id="{CEF9EA62-2827-D41F-F97F-AC13DCCDC8B9}"/>
                </a:ext>
              </a:extLst>
            </p:cNvPr>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5889;p119">
              <a:extLst>
                <a:ext uri="{FF2B5EF4-FFF2-40B4-BE49-F238E27FC236}">
                  <a16:creationId xmlns:a16="http://schemas.microsoft.com/office/drawing/2014/main" id="{47927366-25CA-4266-9AE1-FC43F33FD620}"/>
                </a:ext>
              </a:extLst>
            </p:cNvPr>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5890;p119">
              <a:extLst>
                <a:ext uri="{FF2B5EF4-FFF2-40B4-BE49-F238E27FC236}">
                  <a16:creationId xmlns:a16="http://schemas.microsoft.com/office/drawing/2014/main" id="{88C5BF75-6089-FBEC-5EDC-01F2D187D042}"/>
                </a:ext>
              </a:extLst>
            </p:cNvPr>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5891;p119">
              <a:extLst>
                <a:ext uri="{FF2B5EF4-FFF2-40B4-BE49-F238E27FC236}">
                  <a16:creationId xmlns:a16="http://schemas.microsoft.com/office/drawing/2014/main" id="{3C55804C-09BD-7D41-C433-4C01259683DD}"/>
                </a:ext>
              </a:extLst>
            </p:cNvPr>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5892;p119">
              <a:extLst>
                <a:ext uri="{FF2B5EF4-FFF2-40B4-BE49-F238E27FC236}">
                  <a16:creationId xmlns:a16="http://schemas.microsoft.com/office/drawing/2014/main" id="{83807E2C-96DE-302D-1514-192FAEC91B05}"/>
                </a:ext>
              </a:extLst>
            </p:cNvPr>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5893;p119">
              <a:extLst>
                <a:ext uri="{FF2B5EF4-FFF2-40B4-BE49-F238E27FC236}">
                  <a16:creationId xmlns:a16="http://schemas.microsoft.com/office/drawing/2014/main" id="{63C4B3D8-5A8F-2A9E-7E43-92A4BFACFB66}"/>
                </a:ext>
              </a:extLst>
            </p:cNvPr>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5894;p119">
              <a:extLst>
                <a:ext uri="{FF2B5EF4-FFF2-40B4-BE49-F238E27FC236}">
                  <a16:creationId xmlns:a16="http://schemas.microsoft.com/office/drawing/2014/main" id="{2944805E-195F-648C-20EC-2B3176E8E7F7}"/>
                </a:ext>
              </a:extLst>
            </p:cNvPr>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5895;p119">
              <a:extLst>
                <a:ext uri="{FF2B5EF4-FFF2-40B4-BE49-F238E27FC236}">
                  <a16:creationId xmlns:a16="http://schemas.microsoft.com/office/drawing/2014/main" id="{91BECF9D-58F5-1168-6046-B8872C4771ED}"/>
                </a:ext>
              </a:extLst>
            </p:cNvPr>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5896;p119">
              <a:extLst>
                <a:ext uri="{FF2B5EF4-FFF2-40B4-BE49-F238E27FC236}">
                  <a16:creationId xmlns:a16="http://schemas.microsoft.com/office/drawing/2014/main" id="{7B76AE5D-5818-A648-543A-B235373DA4FC}"/>
                </a:ext>
              </a:extLst>
            </p:cNvPr>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5897;p119">
              <a:extLst>
                <a:ext uri="{FF2B5EF4-FFF2-40B4-BE49-F238E27FC236}">
                  <a16:creationId xmlns:a16="http://schemas.microsoft.com/office/drawing/2014/main" id="{8A3B5704-0E3A-8F2A-078C-ED26511E0A9A}"/>
                </a:ext>
              </a:extLst>
            </p:cNvPr>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AEA47E1-5CFF-0FA6-1642-5D560E94C864}"/>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22</a:t>
            </a:r>
          </a:p>
        </p:txBody>
      </p:sp>
    </p:spTree>
    <p:extLst>
      <p:ext uri="{BB962C8B-B14F-4D97-AF65-F5344CB8AC3E}">
        <p14:creationId xmlns:p14="http://schemas.microsoft.com/office/powerpoint/2010/main" val="3235097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369300" y="658059"/>
            <a:ext cx="2769464" cy="272179"/>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28835" y="179106"/>
            <a:ext cx="2382714" cy="629571"/>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500" dirty="0" err="1">
                <a:solidFill>
                  <a:schemeClr val="tx1"/>
                </a:solidFill>
              </a:rPr>
              <a:t>Longformer</a:t>
            </a:r>
            <a:br>
              <a:rPr lang="en-US" sz="3500" dirty="0">
                <a:solidFill>
                  <a:schemeClr val="tx1"/>
                </a:solidFill>
              </a:rPr>
            </a:br>
            <a:endParaRPr sz="35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57974">
            <a:off x="7443164" y="405490"/>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343;p75">
            <a:extLst>
              <a:ext uri="{FF2B5EF4-FFF2-40B4-BE49-F238E27FC236}">
                <a16:creationId xmlns:a16="http://schemas.microsoft.com/office/drawing/2014/main" id="{A28FB3E9-DEA5-593C-02C8-5445E124F476}"/>
              </a:ext>
            </a:extLst>
          </p:cNvPr>
          <p:cNvGrpSpPr/>
          <p:nvPr/>
        </p:nvGrpSpPr>
        <p:grpSpPr>
          <a:xfrm>
            <a:off x="800778" y="848074"/>
            <a:ext cx="1838828" cy="207057"/>
            <a:chOff x="4345425" y="2175475"/>
            <a:chExt cx="800750" cy="176025"/>
          </a:xfrm>
        </p:grpSpPr>
        <p:sp>
          <p:nvSpPr>
            <p:cNvPr id="5" name="Google Shape;2344;p75">
              <a:extLst>
                <a:ext uri="{FF2B5EF4-FFF2-40B4-BE49-F238E27FC236}">
                  <a16:creationId xmlns:a16="http://schemas.microsoft.com/office/drawing/2014/main" id="{B96E88F8-2473-FBF5-1E6C-972AE5EAEE42}"/>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 name="Google Shape;2345;p75">
              <a:extLst>
                <a:ext uri="{FF2B5EF4-FFF2-40B4-BE49-F238E27FC236}">
                  <a16:creationId xmlns:a16="http://schemas.microsoft.com/office/drawing/2014/main" id="{D6ECE369-4748-B9A5-2F17-944AF1E3166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8" name="TextBox 7">
            <a:extLst>
              <a:ext uri="{FF2B5EF4-FFF2-40B4-BE49-F238E27FC236}">
                <a16:creationId xmlns:a16="http://schemas.microsoft.com/office/drawing/2014/main" id="{D04324E6-B01B-B141-123C-97B2DCA9182C}"/>
              </a:ext>
            </a:extLst>
          </p:cNvPr>
          <p:cNvSpPr txBox="1"/>
          <p:nvPr/>
        </p:nvSpPr>
        <p:spPr>
          <a:xfrm>
            <a:off x="683941" y="1471961"/>
            <a:ext cx="8356803" cy="1600438"/>
          </a:xfrm>
          <a:prstGeom prst="rect">
            <a:avLst/>
          </a:prstGeom>
          <a:noFill/>
        </p:spPr>
        <p:txBody>
          <a:bodyPr wrap="square" rtlCol="0">
            <a:spAutoFit/>
          </a:bodyPr>
          <a:lstStyle/>
          <a:p>
            <a:r>
              <a:rPr lang="en-US" sz="2400" b="1" dirty="0" err="1">
                <a:solidFill>
                  <a:schemeClr val="tx1"/>
                </a:solidFill>
                <a:latin typeface="+mj-lt"/>
                <a:cs typeface="Times New Roman" panose="02020603050405020304" pitchFamily="18" charset="0"/>
              </a:rPr>
              <a:t>Longformer</a:t>
            </a:r>
            <a:r>
              <a:rPr lang="en-US" sz="2400" b="1" dirty="0">
                <a:solidFill>
                  <a:schemeClr val="tx1"/>
                </a:solidFill>
                <a:latin typeface="+mj-lt"/>
                <a:cs typeface="Times New Roman" panose="02020603050405020304" pitchFamily="18" charset="0"/>
              </a:rPr>
              <a:t> </a:t>
            </a:r>
            <a:r>
              <a:rPr lang="en-US" sz="1400" dirty="0">
                <a:latin typeface="+mj-lt"/>
                <a:cs typeface="Times New Roman" panose="02020603050405020304" pitchFamily="18" charset="0"/>
              </a:rPr>
              <a:t> </a:t>
            </a:r>
            <a:r>
              <a:rPr lang="en-US" sz="2000" dirty="0">
                <a:latin typeface="+mj-lt"/>
                <a:cs typeface="Times New Roman" panose="02020603050405020304" pitchFamily="18" charset="0"/>
              </a:rPr>
              <a:t>is a modified Transformer architecture that uses an attention pattern that scales linearly with sequence length. This design allows it to efficiently process documents with thousands of tokens or more.</a:t>
            </a:r>
          </a:p>
          <a:p>
            <a:endParaRPr lang="en-US" dirty="0"/>
          </a:p>
        </p:txBody>
      </p:sp>
      <p:grpSp>
        <p:nvGrpSpPr>
          <p:cNvPr id="14" name="Google Shape;2349;p75">
            <a:extLst>
              <a:ext uri="{FF2B5EF4-FFF2-40B4-BE49-F238E27FC236}">
                <a16:creationId xmlns:a16="http://schemas.microsoft.com/office/drawing/2014/main" id="{80941021-0685-979B-100B-1D19713AF31D}"/>
              </a:ext>
            </a:extLst>
          </p:cNvPr>
          <p:cNvGrpSpPr/>
          <p:nvPr/>
        </p:nvGrpSpPr>
        <p:grpSpPr>
          <a:xfrm rot="137243">
            <a:off x="529687" y="1760261"/>
            <a:ext cx="153403" cy="45719"/>
            <a:chOff x="4345425" y="2175475"/>
            <a:chExt cx="800750" cy="176025"/>
          </a:xfrm>
        </p:grpSpPr>
        <p:sp>
          <p:nvSpPr>
            <p:cNvPr id="15" name="Google Shape;2350;p75">
              <a:extLst>
                <a:ext uri="{FF2B5EF4-FFF2-40B4-BE49-F238E27FC236}">
                  <a16:creationId xmlns:a16="http://schemas.microsoft.com/office/drawing/2014/main" id="{A3D8BB8D-2D17-E1DF-A5F0-2185BAB0A0D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1;p75">
              <a:extLst>
                <a:ext uri="{FF2B5EF4-FFF2-40B4-BE49-F238E27FC236}">
                  <a16:creationId xmlns:a16="http://schemas.microsoft.com/office/drawing/2014/main" id="{29B793EE-830F-8447-6629-11FA175B218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8" name="Picture 17" descr="A close-up of a logo&#10;&#10;Description automatically generated">
            <a:extLst>
              <a:ext uri="{FF2B5EF4-FFF2-40B4-BE49-F238E27FC236}">
                <a16:creationId xmlns:a16="http://schemas.microsoft.com/office/drawing/2014/main" id="{F36F2FC1-9928-4195-6F60-6414BB49C31B}"/>
              </a:ext>
            </a:extLst>
          </p:cNvPr>
          <p:cNvPicPr>
            <a:picLocks noChangeAspect="1"/>
          </p:cNvPicPr>
          <p:nvPr/>
        </p:nvPicPr>
        <p:blipFill>
          <a:blip r:embed="rId3"/>
          <a:stretch>
            <a:fillRect/>
          </a:stretch>
        </p:blipFill>
        <p:spPr>
          <a:xfrm>
            <a:off x="677945" y="2844376"/>
            <a:ext cx="7953099" cy="1644220"/>
          </a:xfrm>
          <a:prstGeom prst="rect">
            <a:avLst/>
          </a:prstGeom>
        </p:spPr>
      </p:pic>
      <p:sp>
        <p:nvSpPr>
          <p:cNvPr id="4" name="TextBox 3">
            <a:extLst>
              <a:ext uri="{FF2B5EF4-FFF2-40B4-BE49-F238E27FC236}">
                <a16:creationId xmlns:a16="http://schemas.microsoft.com/office/drawing/2014/main" id="{2AAEA9CC-619B-1CAA-D370-A4B4773772A0}"/>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23</a:t>
            </a:r>
          </a:p>
        </p:txBody>
      </p:sp>
    </p:spTree>
    <p:extLst>
      <p:ext uri="{BB962C8B-B14F-4D97-AF65-F5344CB8AC3E}">
        <p14:creationId xmlns:p14="http://schemas.microsoft.com/office/powerpoint/2010/main" val="1692164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5512036" y="428982"/>
            <a:ext cx="3498179" cy="253053"/>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512036"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2800" dirty="0" err="1">
                <a:solidFill>
                  <a:schemeClr val="tx1"/>
                </a:solidFill>
                <a:effectLst/>
              </a:rPr>
              <a:t>Longfromer</a:t>
            </a:r>
            <a:r>
              <a:rPr lang="en-US" sz="2800" dirty="0">
                <a:solidFill>
                  <a:schemeClr val="tx1"/>
                </a:solidFill>
                <a:effectLst/>
              </a:rPr>
              <a:t> Encoder-Decoder</a:t>
            </a:r>
            <a:br>
              <a:rPr lang="en-US" sz="2800" dirty="0">
                <a:solidFill>
                  <a:schemeClr val="tx1"/>
                </a:solidFill>
                <a:effectLst/>
              </a:rPr>
            </a:br>
            <a:r>
              <a:rPr lang="en-US" sz="2800" dirty="0">
                <a:solidFill>
                  <a:schemeClr val="tx1"/>
                </a:solidFill>
                <a:effectLst/>
              </a:rPr>
              <a:t>(LED)</a:t>
            </a:r>
            <a:endParaRPr sz="28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4298094" y="413067"/>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 name="Google Shape;2343;p75">
            <a:extLst>
              <a:ext uri="{FF2B5EF4-FFF2-40B4-BE49-F238E27FC236}">
                <a16:creationId xmlns:a16="http://schemas.microsoft.com/office/drawing/2014/main" id="{96724632-6F95-883E-AF6E-19EA22C097E4}"/>
              </a:ext>
            </a:extLst>
          </p:cNvPr>
          <p:cNvGrpSpPr/>
          <p:nvPr/>
        </p:nvGrpSpPr>
        <p:grpSpPr>
          <a:xfrm>
            <a:off x="5584709" y="908262"/>
            <a:ext cx="3498179" cy="213762"/>
            <a:chOff x="4345425" y="2175475"/>
            <a:chExt cx="800750" cy="176025"/>
          </a:xfrm>
        </p:grpSpPr>
        <p:sp>
          <p:nvSpPr>
            <p:cNvPr id="6" name="Google Shape;2344;p75">
              <a:extLst>
                <a:ext uri="{FF2B5EF4-FFF2-40B4-BE49-F238E27FC236}">
                  <a16:creationId xmlns:a16="http://schemas.microsoft.com/office/drawing/2014/main" id="{1F6F9F13-1867-540B-FBD2-DBC0114B453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7" name="Google Shape;2345;p75">
              <a:extLst>
                <a:ext uri="{FF2B5EF4-FFF2-40B4-BE49-F238E27FC236}">
                  <a16:creationId xmlns:a16="http://schemas.microsoft.com/office/drawing/2014/main" id="{08B4C917-ADAF-B1B5-443D-63CC477F202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grpSp>
        <p:nvGrpSpPr>
          <p:cNvPr id="8" name="Google Shape;2343;p75">
            <a:extLst>
              <a:ext uri="{FF2B5EF4-FFF2-40B4-BE49-F238E27FC236}">
                <a16:creationId xmlns:a16="http://schemas.microsoft.com/office/drawing/2014/main" id="{28C0D3F6-45FE-5D7E-D429-49E525FFA2E5}"/>
              </a:ext>
            </a:extLst>
          </p:cNvPr>
          <p:cNvGrpSpPr/>
          <p:nvPr/>
        </p:nvGrpSpPr>
        <p:grpSpPr>
          <a:xfrm>
            <a:off x="7662194" y="1344987"/>
            <a:ext cx="1235446" cy="188928"/>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620913" y="1533915"/>
            <a:ext cx="8461975" cy="2687915"/>
          </a:xfrm>
          <a:prstGeom prst="rect">
            <a:avLst/>
          </a:prstGeom>
          <a:noFill/>
        </p:spPr>
        <p:txBody>
          <a:bodyPr wrap="square" rtlCol="0">
            <a:spAutoFit/>
          </a:bodyPr>
          <a:lstStyle/>
          <a:p>
            <a:r>
              <a:rPr lang="en-US" sz="1900" b="1" dirty="0" err="1">
                <a:solidFill>
                  <a:schemeClr val="tx1"/>
                </a:solidFill>
                <a:effectLst/>
                <a:latin typeface="+mn-lt"/>
                <a:cs typeface="Times New Roman" panose="02020603050405020304" pitchFamily="18" charset="0"/>
              </a:rPr>
              <a:t>Longformer</a:t>
            </a:r>
            <a:r>
              <a:rPr lang="en-US" sz="1900" b="1" dirty="0">
                <a:solidFill>
                  <a:schemeClr val="tx1"/>
                </a:solidFill>
                <a:effectLst/>
                <a:latin typeface="+mn-lt"/>
                <a:cs typeface="Times New Roman" panose="02020603050405020304" pitchFamily="18" charset="0"/>
              </a:rPr>
              <a:t>-Encoder-Decoder (LED) </a:t>
            </a:r>
            <a:r>
              <a:rPr lang="en-US" sz="1900" dirty="0">
                <a:effectLst/>
                <a:latin typeface="+mn-lt"/>
                <a:cs typeface="Times New Roman" panose="02020603050405020304" pitchFamily="18" charset="0"/>
              </a:rPr>
              <a:t>is a variant of </a:t>
            </a:r>
            <a:r>
              <a:rPr lang="en-US" sz="1900" dirty="0" err="1">
                <a:effectLst/>
                <a:latin typeface="+mn-lt"/>
                <a:cs typeface="Times New Roman" panose="02020603050405020304" pitchFamily="18" charset="0"/>
              </a:rPr>
              <a:t>Longformer</a:t>
            </a:r>
            <a:r>
              <a:rPr lang="en-US" sz="1900" dirty="0">
                <a:effectLst/>
                <a:latin typeface="+mn-lt"/>
                <a:cs typeface="Times New Roman" panose="02020603050405020304" pitchFamily="18" charset="0"/>
              </a:rPr>
              <a:t> designed for generative sequence-to-sequence tasks. The encoder leverages the efficient local and global attention pattern of </a:t>
            </a:r>
            <a:r>
              <a:rPr lang="en-US" sz="1900" dirty="0" err="1">
                <a:effectLst/>
                <a:latin typeface="+mn-lt"/>
                <a:cs typeface="Times New Roman" panose="02020603050405020304" pitchFamily="18" charset="0"/>
              </a:rPr>
              <a:t>Longformer</a:t>
            </a:r>
            <a:r>
              <a:rPr lang="en-US" sz="1900" dirty="0">
                <a:effectLst/>
                <a:latin typeface="+mn-lt"/>
                <a:cs typeface="Times New Roman" panose="02020603050405020304" pitchFamily="18" charset="0"/>
              </a:rPr>
              <a:t>, while the decoder employs full self-attention to the entire encoded tokens and previously decoded locations.</a:t>
            </a:r>
          </a:p>
          <a:p>
            <a:pPr>
              <a:spcBef>
                <a:spcPts val="1000"/>
              </a:spcBef>
              <a:buClrTx/>
              <a:buSzPts val="2600"/>
            </a:pPr>
            <a:r>
              <a:rPr lang="en-US" sz="1900" dirty="0">
                <a:effectLst/>
                <a:latin typeface="+mn-lt"/>
                <a:cs typeface="Times New Roman" panose="02020603050405020304" pitchFamily="18" charset="0"/>
              </a:rPr>
              <a:t>This model is suitable for tasks such as summarization and can handle inputs of up to </a:t>
            </a:r>
            <a:r>
              <a:rPr lang="en-US" sz="1900" b="1" dirty="0">
                <a:solidFill>
                  <a:schemeClr val="tx1"/>
                </a:solidFill>
                <a:effectLst/>
                <a:latin typeface="+mn-lt"/>
                <a:cs typeface="Times New Roman" panose="02020603050405020304" pitchFamily="18" charset="0"/>
              </a:rPr>
              <a:t>16,384 tokens in length.</a:t>
            </a:r>
            <a:endParaRPr lang="en-US" sz="1900" dirty="0">
              <a:solidFill>
                <a:schemeClr val="tx1"/>
              </a:solidFill>
              <a:effectLst/>
              <a:latin typeface="+mn-lt"/>
            </a:endParaRPr>
          </a:p>
          <a:p>
            <a:pPr>
              <a:spcBef>
                <a:spcPts val="1000"/>
              </a:spcBef>
              <a:spcAft>
                <a:spcPts val="0"/>
              </a:spcAft>
              <a:buClrTx/>
              <a:buSzPts val="2600"/>
            </a:pPr>
            <a:endParaRPr lang="ar-EG" sz="1900" dirty="0">
              <a:latin typeface="+mn-lt"/>
            </a:endParaRPr>
          </a:p>
        </p:txBody>
      </p:sp>
      <p:sp>
        <p:nvSpPr>
          <p:cNvPr id="26" name="Oval 25">
            <a:extLst>
              <a:ext uri="{FF2B5EF4-FFF2-40B4-BE49-F238E27FC236}">
                <a16:creationId xmlns:a16="http://schemas.microsoft.com/office/drawing/2014/main" id="{993CC62E-A80A-E3FC-8A03-24D4120599F5}"/>
              </a:ext>
            </a:extLst>
          </p:cNvPr>
          <p:cNvSpPr/>
          <p:nvPr/>
        </p:nvSpPr>
        <p:spPr>
          <a:xfrm>
            <a:off x="515249" y="3300489"/>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0634B2-934A-2D74-969F-255E9A25C58A}"/>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24</a:t>
            </a:r>
          </a:p>
        </p:txBody>
      </p:sp>
    </p:spTree>
    <p:extLst>
      <p:ext uri="{BB962C8B-B14F-4D97-AF65-F5344CB8AC3E}">
        <p14:creationId xmlns:p14="http://schemas.microsoft.com/office/powerpoint/2010/main" val="2261445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4772722" y="469277"/>
            <a:ext cx="4177990" cy="272179"/>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4512527" y="118321"/>
            <a:ext cx="4249808" cy="629571"/>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2800" b="1" dirty="0">
                <a:solidFill>
                  <a:schemeClr val="tx1"/>
                </a:solidFill>
                <a:effectLst/>
              </a:rPr>
              <a:t>BART vs. LED in Document Processing Efficiency</a:t>
            </a:r>
            <a:br>
              <a:rPr lang="en-US" sz="2800" dirty="0">
                <a:solidFill>
                  <a:schemeClr val="tx1"/>
                </a:solidFill>
              </a:rPr>
            </a:br>
            <a:endParaRPr sz="28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550174" y="291953"/>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343;p75">
            <a:extLst>
              <a:ext uri="{FF2B5EF4-FFF2-40B4-BE49-F238E27FC236}">
                <a16:creationId xmlns:a16="http://schemas.microsoft.com/office/drawing/2014/main" id="{A28FB3E9-DEA5-593C-02C8-5445E124F476}"/>
              </a:ext>
            </a:extLst>
          </p:cNvPr>
          <p:cNvGrpSpPr/>
          <p:nvPr/>
        </p:nvGrpSpPr>
        <p:grpSpPr>
          <a:xfrm>
            <a:off x="5694556" y="967939"/>
            <a:ext cx="3092715" cy="240558"/>
            <a:chOff x="4345425" y="2175475"/>
            <a:chExt cx="800750" cy="176025"/>
          </a:xfrm>
        </p:grpSpPr>
        <p:sp>
          <p:nvSpPr>
            <p:cNvPr id="5" name="Google Shape;2344;p75">
              <a:extLst>
                <a:ext uri="{FF2B5EF4-FFF2-40B4-BE49-F238E27FC236}">
                  <a16:creationId xmlns:a16="http://schemas.microsoft.com/office/drawing/2014/main" id="{B96E88F8-2473-FBF5-1E6C-972AE5EAEE42}"/>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 name="Google Shape;2345;p75">
              <a:extLst>
                <a:ext uri="{FF2B5EF4-FFF2-40B4-BE49-F238E27FC236}">
                  <a16:creationId xmlns:a16="http://schemas.microsoft.com/office/drawing/2014/main" id="{D6ECE369-4748-B9A5-2F17-944AF1E3166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8" name="TextBox 7">
            <a:extLst>
              <a:ext uri="{FF2B5EF4-FFF2-40B4-BE49-F238E27FC236}">
                <a16:creationId xmlns:a16="http://schemas.microsoft.com/office/drawing/2014/main" id="{D04324E6-B01B-B141-123C-97B2DCA9182C}"/>
              </a:ext>
            </a:extLst>
          </p:cNvPr>
          <p:cNvSpPr txBox="1"/>
          <p:nvPr/>
        </p:nvSpPr>
        <p:spPr>
          <a:xfrm>
            <a:off x="726675" y="1465735"/>
            <a:ext cx="8356803" cy="2246769"/>
          </a:xfrm>
          <a:prstGeom prst="rect">
            <a:avLst/>
          </a:prstGeom>
          <a:noFill/>
        </p:spPr>
        <p:txBody>
          <a:bodyPr wrap="square" rtlCol="0">
            <a:spAutoFit/>
          </a:bodyPr>
          <a:lstStyle/>
          <a:p>
            <a:r>
              <a:rPr lang="en-US" sz="2000" dirty="0">
                <a:latin typeface="+mj-lt"/>
                <a:cs typeface="Times New Roman" panose="02020603050405020304" pitchFamily="18" charset="0"/>
              </a:rPr>
              <a:t>In a comparison between BART and LED, their performance may be similar on small text samples. However, the difference becomes evident when testing on large-scale documents. LED's architecture is optimized for handling longer sequences, which allows it to maintain performance and efficiency when processing large documents, whereas BART may struggle with long input lengths.</a:t>
            </a:r>
          </a:p>
          <a:p>
            <a:endParaRPr lang="en-US" sz="2000" dirty="0"/>
          </a:p>
        </p:txBody>
      </p:sp>
      <p:grpSp>
        <p:nvGrpSpPr>
          <p:cNvPr id="14" name="Google Shape;2349;p75">
            <a:extLst>
              <a:ext uri="{FF2B5EF4-FFF2-40B4-BE49-F238E27FC236}">
                <a16:creationId xmlns:a16="http://schemas.microsoft.com/office/drawing/2014/main" id="{80941021-0685-979B-100B-1D19713AF31D}"/>
              </a:ext>
            </a:extLst>
          </p:cNvPr>
          <p:cNvGrpSpPr/>
          <p:nvPr/>
        </p:nvGrpSpPr>
        <p:grpSpPr>
          <a:xfrm rot="137243">
            <a:off x="537111" y="1656183"/>
            <a:ext cx="153403" cy="45719"/>
            <a:chOff x="4345425" y="2175475"/>
            <a:chExt cx="800750" cy="176025"/>
          </a:xfrm>
        </p:grpSpPr>
        <p:sp>
          <p:nvSpPr>
            <p:cNvPr id="15" name="Google Shape;2350;p75">
              <a:extLst>
                <a:ext uri="{FF2B5EF4-FFF2-40B4-BE49-F238E27FC236}">
                  <a16:creationId xmlns:a16="http://schemas.microsoft.com/office/drawing/2014/main" id="{A3D8BB8D-2D17-E1DF-A5F0-2185BAB0A0D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1;p75">
              <a:extLst>
                <a:ext uri="{FF2B5EF4-FFF2-40B4-BE49-F238E27FC236}">
                  <a16:creationId xmlns:a16="http://schemas.microsoft.com/office/drawing/2014/main" id="{29B793EE-830F-8447-6629-11FA175B218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TextBox 3">
            <a:extLst>
              <a:ext uri="{FF2B5EF4-FFF2-40B4-BE49-F238E27FC236}">
                <a16:creationId xmlns:a16="http://schemas.microsoft.com/office/drawing/2014/main" id="{9149BC6A-E0A6-6248-CB80-38DE0D83E466}"/>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25</a:t>
            </a:r>
          </a:p>
        </p:txBody>
      </p:sp>
    </p:spTree>
    <p:extLst>
      <p:ext uri="{BB962C8B-B14F-4D97-AF65-F5344CB8AC3E}">
        <p14:creationId xmlns:p14="http://schemas.microsoft.com/office/powerpoint/2010/main" val="3459246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986228" y="536620"/>
            <a:ext cx="4040930" cy="272179"/>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39515" y="49344"/>
            <a:ext cx="4884234" cy="522559"/>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600" b="1" dirty="0">
                <a:solidFill>
                  <a:schemeClr val="tx1"/>
                </a:solidFill>
              </a:rPr>
              <a:t>Summarization</a:t>
            </a:r>
            <a:r>
              <a:rPr lang="en-US" sz="3600" b="1" i="1" dirty="0">
                <a:solidFill>
                  <a:schemeClr val="tx1"/>
                </a:solidFill>
              </a:rPr>
              <a:t>  </a:t>
            </a:r>
            <a:r>
              <a:rPr lang="en-US" sz="3600" b="1" dirty="0">
                <a:solidFill>
                  <a:schemeClr val="tx1"/>
                </a:solidFill>
              </a:rPr>
              <a:t>dat</a:t>
            </a:r>
            <a:r>
              <a:rPr lang="en-US" sz="3600" dirty="0">
                <a:solidFill>
                  <a:schemeClr val="tx1"/>
                </a:solidFill>
              </a:rPr>
              <a:t>aset</a:t>
            </a:r>
            <a:endParaRPr sz="35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343;p75">
            <a:extLst>
              <a:ext uri="{FF2B5EF4-FFF2-40B4-BE49-F238E27FC236}">
                <a16:creationId xmlns:a16="http://schemas.microsoft.com/office/drawing/2014/main" id="{A28FB3E9-DEA5-593C-02C8-5445E124F476}"/>
              </a:ext>
            </a:extLst>
          </p:cNvPr>
          <p:cNvGrpSpPr/>
          <p:nvPr/>
        </p:nvGrpSpPr>
        <p:grpSpPr>
          <a:xfrm>
            <a:off x="2062218" y="778261"/>
            <a:ext cx="1838828" cy="207057"/>
            <a:chOff x="4345425" y="2175475"/>
            <a:chExt cx="800750" cy="176025"/>
          </a:xfrm>
        </p:grpSpPr>
        <p:sp>
          <p:nvSpPr>
            <p:cNvPr id="5" name="Google Shape;2344;p75">
              <a:extLst>
                <a:ext uri="{FF2B5EF4-FFF2-40B4-BE49-F238E27FC236}">
                  <a16:creationId xmlns:a16="http://schemas.microsoft.com/office/drawing/2014/main" id="{B96E88F8-2473-FBF5-1E6C-972AE5EAEE42}"/>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 name="Google Shape;2345;p75">
              <a:extLst>
                <a:ext uri="{FF2B5EF4-FFF2-40B4-BE49-F238E27FC236}">
                  <a16:creationId xmlns:a16="http://schemas.microsoft.com/office/drawing/2014/main" id="{D6ECE369-4748-B9A5-2F17-944AF1E3166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8" name="TextBox 7">
            <a:extLst>
              <a:ext uri="{FF2B5EF4-FFF2-40B4-BE49-F238E27FC236}">
                <a16:creationId xmlns:a16="http://schemas.microsoft.com/office/drawing/2014/main" id="{D04324E6-B01B-B141-123C-97B2DCA9182C}"/>
              </a:ext>
            </a:extLst>
          </p:cNvPr>
          <p:cNvSpPr txBox="1"/>
          <p:nvPr/>
        </p:nvSpPr>
        <p:spPr>
          <a:xfrm>
            <a:off x="688624" y="1483516"/>
            <a:ext cx="8356803" cy="1631216"/>
          </a:xfrm>
          <a:prstGeom prst="rect">
            <a:avLst/>
          </a:prstGeom>
          <a:noFill/>
        </p:spPr>
        <p:txBody>
          <a:bodyPr wrap="square" rtlCol="0">
            <a:spAutoFit/>
          </a:bodyPr>
          <a:lstStyle/>
          <a:p>
            <a:r>
              <a:rPr lang="en-US" sz="2000" b="1" dirty="0" err="1">
                <a:solidFill>
                  <a:srgbClr val="156082"/>
                </a:solidFill>
                <a:latin typeface="+mj-lt"/>
              </a:rPr>
              <a:t>BookSum</a:t>
            </a:r>
            <a:r>
              <a:rPr lang="en-US" sz="2000" dirty="0">
                <a:latin typeface="+mj-lt"/>
              </a:rPr>
              <a:t> is a dataset for long-form narrative summarization, containing source documents from literature with paragraph-, chapter-, and book-level human-written summaries, posing challenges like processing long documents and rich discourse structures.</a:t>
            </a:r>
          </a:p>
          <a:p>
            <a:endParaRPr lang="en-US" sz="2000" dirty="0"/>
          </a:p>
        </p:txBody>
      </p:sp>
      <p:grpSp>
        <p:nvGrpSpPr>
          <p:cNvPr id="14" name="Google Shape;2349;p75">
            <a:extLst>
              <a:ext uri="{FF2B5EF4-FFF2-40B4-BE49-F238E27FC236}">
                <a16:creationId xmlns:a16="http://schemas.microsoft.com/office/drawing/2014/main" id="{80941021-0685-979B-100B-1D19713AF31D}"/>
              </a:ext>
            </a:extLst>
          </p:cNvPr>
          <p:cNvGrpSpPr/>
          <p:nvPr/>
        </p:nvGrpSpPr>
        <p:grpSpPr>
          <a:xfrm rot="137243">
            <a:off x="540366" y="1675982"/>
            <a:ext cx="153403" cy="45719"/>
            <a:chOff x="4345425" y="2175475"/>
            <a:chExt cx="800750" cy="176025"/>
          </a:xfrm>
        </p:grpSpPr>
        <p:sp>
          <p:nvSpPr>
            <p:cNvPr id="15" name="Google Shape;2350;p75">
              <a:extLst>
                <a:ext uri="{FF2B5EF4-FFF2-40B4-BE49-F238E27FC236}">
                  <a16:creationId xmlns:a16="http://schemas.microsoft.com/office/drawing/2014/main" id="{A3D8BB8D-2D17-E1DF-A5F0-2185BAB0A0D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1;p75">
              <a:extLst>
                <a:ext uri="{FF2B5EF4-FFF2-40B4-BE49-F238E27FC236}">
                  <a16:creationId xmlns:a16="http://schemas.microsoft.com/office/drawing/2014/main" id="{29B793EE-830F-8447-6629-11FA175B218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descr="A black and white line">
            <a:extLst>
              <a:ext uri="{FF2B5EF4-FFF2-40B4-BE49-F238E27FC236}">
                <a16:creationId xmlns:a16="http://schemas.microsoft.com/office/drawing/2014/main" id="{3D9BBD5C-491B-AAD7-0CE3-CA333B7C6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822" y="3049548"/>
            <a:ext cx="6300356" cy="1842980"/>
          </a:xfrm>
          <a:prstGeom prst="rect">
            <a:avLst/>
          </a:prstGeom>
        </p:spPr>
      </p:pic>
      <p:grpSp>
        <p:nvGrpSpPr>
          <p:cNvPr id="4" name="Google Shape;2649;p83">
            <a:extLst>
              <a:ext uri="{FF2B5EF4-FFF2-40B4-BE49-F238E27FC236}">
                <a16:creationId xmlns:a16="http://schemas.microsoft.com/office/drawing/2014/main" id="{0E47DC27-26BE-56C3-C195-2F6E564F0A51}"/>
              </a:ext>
            </a:extLst>
          </p:cNvPr>
          <p:cNvGrpSpPr/>
          <p:nvPr/>
        </p:nvGrpSpPr>
        <p:grpSpPr>
          <a:xfrm rot="835938">
            <a:off x="6608780" y="407780"/>
            <a:ext cx="2433812" cy="320922"/>
            <a:chOff x="1394800" y="3522000"/>
            <a:chExt cx="1048650" cy="138275"/>
          </a:xfrm>
        </p:grpSpPr>
        <p:sp>
          <p:nvSpPr>
            <p:cNvPr id="7" name="Google Shape;2650;p83">
              <a:extLst>
                <a:ext uri="{FF2B5EF4-FFF2-40B4-BE49-F238E27FC236}">
                  <a16:creationId xmlns:a16="http://schemas.microsoft.com/office/drawing/2014/main" id="{3811056D-1450-8E3B-DD1D-1F239C57B517}"/>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1;p83">
              <a:extLst>
                <a:ext uri="{FF2B5EF4-FFF2-40B4-BE49-F238E27FC236}">
                  <a16:creationId xmlns:a16="http://schemas.microsoft.com/office/drawing/2014/main" id="{D94E1621-2816-85E1-8719-44560345F2FA}"/>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52;p83">
              <a:extLst>
                <a:ext uri="{FF2B5EF4-FFF2-40B4-BE49-F238E27FC236}">
                  <a16:creationId xmlns:a16="http://schemas.microsoft.com/office/drawing/2014/main" id="{50620458-D600-81CC-AF0E-14B893CB797E}"/>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53;p83">
              <a:extLst>
                <a:ext uri="{FF2B5EF4-FFF2-40B4-BE49-F238E27FC236}">
                  <a16:creationId xmlns:a16="http://schemas.microsoft.com/office/drawing/2014/main" id="{0AADDA2A-EF49-0FDC-C03E-7F13E317A19B}"/>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4;p83">
              <a:extLst>
                <a:ext uri="{FF2B5EF4-FFF2-40B4-BE49-F238E27FC236}">
                  <a16:creationId xmlns:a16="http://schemas.microsoft.com/office/drawing/2014/main" id="{084CCB62-D803-1B8D-E6F9-B1E02AB30C3D}"/>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5;p83">
              <a:extLst>
                <a:ext uri="{FF2B5EF4-FFF2-40B4-BE49-F238E27FC236}">
                  <a16:creationId xmlns:a16="http://schemas.microsoft.com/office/drawing/2014/main" id="{8EBBC4A0-471D-0C06-4B6A-E5406B8A1FE7}"/>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6;p83">
              <a:extLst>
                <a:ext uri="{FF2B5EF4-FFF2-40B4-BE49-F238E27FC236}">
                  <a16:creationId xmlns:a16="http://schemas.microsoft.com/office/drawing/2014/main" id="{2F48F396-6353-A05A-D077-AEFFC408B851}"/>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7;p83">
              <a:extLst>
                <a:ext uri="{FF2B5EF4-FFF2-40B4-BE49-F238E27FC236}">
                  <a16:creationId xmlns:a16="http://schemas.microsoft.com/office/drawing/2014/main" id="{95E63FC3-9AA8-82DF-3A00-2D7803D38579}"/>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8;p83">
              <a:extLst>
                <a:ext uri="{FF2B5EF4-FFF2-40B4-BE49-F238E27FC236}">
                  <a16:creationId xmlns:a16="http://schemas.microsoft.com/office/drawing/2014/main" id="{3A435D66-A998-75AF-515A-FEAAD0B1A82A}"/>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36A07ADC-6CDA-645C-E6C9-FB5DA329D878}"/>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26</a:t>
            </a:r>
          </a:p>
        </p:txBody>
      </p:sp>
    </p:spTree>
    <p:extLst>
      <p:ext uri="{BB962C8B-B14F-4D97-AF65-F5344CB8AC3E}">
        <p14:creationId xmlns:p14="http://schemas.microsoft.com/office/powerpoint/2010/main" val="424770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grpSp>
        <p:nvGrpSpPr>
          <p:cNvPr id="1607" name="Google Shape;1607;p61"/>
          <p:cNvGrpSpPr/>
          <p:nvPr/>
        </p:nvGrpSpPr>
        <p:grpSpPr>
          <a:xfrm rot="474658">
            <a:off x="5902265" y="1151232"/>
            <a:ext cx="1557467" cy="585348"/>
            <a:chOff x="4345425" y="2175475"/>
            <a:chExt cx="800750" cy="176025"/>
          </a:xfrm>
        </p:grpSpPr>
        <p:sp>
          <p:nvSpPr>
            <p:cNvPr id="1608" name="Google Shape;1608;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1"/>
          <p:cNvGrpSpPr/>
          <p:nvPr/>
        </p:nvGrpSpPr>
        <p:grpSpPr>
          <a:xfrm rot="474658">
            <a:off x="5959130" y="1756094"/>
            <a:ext cx="1828552" cy="585348"/>
            <a:chOff x="4345425" y="2175475"/>
            <a:chExt cx="800750" cy="176025"/>
          </a:xfrm>
        </p:grpSpPr>
        <p:sp>
          <p:nvSpPr>
            <p:cNvPr id="1611" name="Google Shape;1611;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61"/>
          <p:cNvGrpSpPr/>
          <p:nvPr/>
        </p:nvGrpSpPr>
        <p:grpSpPr>
          <a:xfrm rot="474658">
            <a:off x="5840493" y="2574706"/>
            <a:ext cx="1856715" cy="585348"/>
            <a:chOff x="4345425" y="2175475"/>
            <a:chExt cx="800750" cy="176025"/>
          </a:xfrm>
        </p:grpSpPr>
        <p:sp>
          <p:nvSpPr>
            <p:cNvPr id="1614" name="Google Shape;1614;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1"/>
          <p:cNvGrpSpPr/>
          <p:nvPr/>
        </p:nvGrpSpPr>
        <p:grpSpPr>
          <a:xfrm rot="474658">
            <a:off x="1595906" y="1177303"/>
            <a:ext cx="1742422" cy="585348"/>
            <a:chOff x="4345425" y="2175475"/>
            <a:chExt cx="800750" cy="176025"/>
          </a:xfrm>
        </p:grpSpPr>
        <p:sp>
          <p:nvSpPr>
            <p:cNvPr id="1617" name="Google Shape;1617;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1"/>
          <p:cNvGrpSpPr/>
          <p:nvPr/>
        </p:nvGrpSpPr>
        <p:grpSpPr>
          <a:xfrm rot="474658">
            <a:off x="1611728" y="1819619"/>
            <a:ext cx="1807718" cy="585348"/>
            <a:chOff x="4345425" y="2175475"/>
            <a:chExt cx="800750" cy="176025"/>
          </a:xfrm>
        </p:grpSpPr>
        <p:sp>
          <p:nvSpPr>
            <p:cNvPr id="1620" name="Google Shape;1620;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61"/>
          <p:cNvGrpSpPr/>
          <p:nvPr/>
        </p:nvGrpSpPr>
        <p:grpSpPr>
          <a:xfrm rot="474658">
            <a:off x="1502155" y="2424638"/>
            <a:ext cx="2386382" cy="951159"/>
            <a:chOff x="4345425" y="2175475"/>
            <a:chExt cx="800750" cy="176025"/>
          </a:xfrm>
        </p:grpSpPr>
        <p:sp>
          <p:nvSpPr>
            <p:cNvPr id="1623" name="Google Shape;1623;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5" name="Google Shape;1625;p61"/>
          <p:cNvGrpSpPr/>
          <p:nvPr/>
        </p:nvGrpSpPr>
        <p:grpSpPr>
          <a:xfrm>
            <a:off x="3138314" y="691338"/>
            <a:ext cx="2960453" cy="176025"/>
            <a:chOff x="4345425" y="2175475"/>
            <a:chExt cx="800750" cy="176025"/>
          </a:xfrm>
        </p:grpSpPr>
        <p:sp>
          <p:nvSpPr>
            <p:cNvPr id="1626" name="Google Shape;1626;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8" name="Google Shape;1628;p61"/>
          <p:cNvSpPr txBox="1">
            <a:spLocks noGrp="1"/>
          </p:cNvSpPr>
          <p:nvPr>
            <p:ph type="title" idx="21"/>
          </p:nvPr>
        </p:nvSpPr>
        <p:spPr>
          <a:xfrm>
            <a:off x="784376" y="206918"/>
            <a:ext cx="7704000" cy="36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600" dirty="0"/>
              <a:t>Table of contents</a:t>
            </a:r>
            <a:endParaRPr sz="3600" dirty="0"/>
          </a:p>
        </p:txBody>
      </p:sp>
      <p:sp>
        <p:nvSpPr>
          <p:cNvPr id="1633" name="Google Shape;1633;p61"/>
          <p:cNvSpPr txBox="1">
            <a:spLocks noGrp="1"/>
          </p:cNvSpPr>
          <p:nvPr>
            <p:ph type="ctrTitle"/>
          </p:nvPr>
        </p:nvSpPr>
        <p:spPr>
          <a:xfrm>
            <a:off x="5941798" y="1109275"/>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2400" dirty="0"/>
              <a:t>Challenges</a:t>
            </a:r>
            <a:r>
              <a:rPr lang="en-US" dirty="0"/>
              <a:t> .</a:t>
            </a:r>
            <a:endParaRPr dirty="0"/>
          </a:p>
        </p:txBody>
      </p:sp>
      <p:sp>
        <p:nvSpPr>
          <p:cNvPr id="1634" name="Google Shape;1634;p61"/>
          <p:cNvSpPr txBox="1">
            <a:spLocks noGrp="1"/>
          </p:cNvSpPr>
          <p:nvPr>
            <p:ph type="title" idx="2"/>
          </p:nvPr>
        </p:nvSpPr>
        <p:spPr>
          <a:xfrm>
            <a:off x="4930399" y="1150111"/>
            <a:ext cx="814500" cy="57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tx1"/>
                </a:solidFill>
              </a:rPr>
              <a:t>02</a:t>
            </a:r>
            <a:endParaRPr dirty="0">
              <a:solidFill>
                <a:schemeClr val="tx1"/>
              </a:solidFill>
            </a:endParaRPr>
          </a:p>
        </p:txBody>
      </p:sp>
      <p:sp>
        <p:nvSpPr>
          <p:cNvPr id="1635" name="Google Shape;1635;p61"/>
          <p:cNvSpPr txBox="1">
            <a:spLocks noGrp="1"/>
          </p:cNvSpPr>
          <p:nvPr>
            <p:ph type="title" idx="4"/>
          </p:nvPr>
        </p:nvSpPr>
        <p:spPr>
          <a:xfrm>
            <a:off x="4931121" y="2507290"/>
            <a:ext cx="814500" cy="57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tx1"/>
                </a:solidFill>
              </a:rPr>
              <a:t>06</a:t>
            </a:r>
            <a:endParaRPr dirty="0">
              <a:solidFill>
                <a:schemeClr val="tx1"/>
              </a:solidFill>
            </a:endParaRPr>
          </a:p>
        </p:txBody>
      </p:sp>
      <p:sp>
        <p:nvSpPr>
          <p:cNvPr id="1636" name="Google Shape;1636;p61"/>
          <p:cNvSpPr txBox="1">
            <a:spLocks noGrp="1"/>
          </p:cNvSpPr>
          <p:nvPr>
            <p:ph type="title" idx="6"/>
          </p:nvPr>
        </p:nvSpPr>
        <p:spPr>
          <a:xfrm>
            <a:off x="4928700" y="1765358"/>
            <a:ext cx="814500" cy="57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tx1"/>
                </a:solidFill>
              </a:rPr>
              <a:t>04</a:t>
            </a:r>
            <a:endParaRPr dirty="0">
              <a:solidFill>
                <a:schemeClr val="tx1"/>
              </a:solidFill>
            </a:endParaRPr>
          </a:p>
        </p:txBody>
      </p:sp>
      <p:sp>
        <p:nvSpPr>
          <p:cNvPr id="1637" name="Google Shape;1637;p61"/>
          <p:cNvSpPr txBox="1">
            <a:spLocks noGrp="1"/>
          </p:cNvSpPr>
          <p:nvPr>
            <p:ph type="ctrTitle" idx="7"/>
          </p:nvPr>
        </p:nvSpPr>
        <p:spPr>
          <a:xfrm>
            <a:off x="5950202" y="1805342"/>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System overview.</a:t>
            </a:r>
            <a:endParaRPr sz="2400" dirty="0"/>
          </a:p>
        </p:txBody>
      </p:sp>
      <p:sp>
        <p:nvSpPr>
          <p:cNvPr id="1638" name="Google Shape;1638;p61"/>
          <p:cNvSpPr txBox="1">
            <a:spLocks noGrp="1"/>
          </p:cNvSpPr>
          <p:nvPr>
            <p:ph type="ctrTitle" idx="8"/>
          </p:nvPr>
        </p:nvSpPr>
        <p:spPr>
          <a:xfrm>
            <a:off x="5859504" y="2560655"/>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2400" dirty="0"/>
              <a:t>Summarization</a:t>
            </a:r>
            <a:r>
              <a:rPr lang="en-US" dirty="0"/>
              <a:t> .</a:t>
            </a:r>
            <a:endParaRPr dirty="0"/>
          </a:p>
        </p:txBody>
      </p:sp>
      <p:sp>
        <p:nvSpPr>
          <p:cNvPr id="1639" name="Google Shape;1639;p61"/>
          <p:cNvSpPr txBox="1">
            <a:spLocks noGrp="1"/>
          </p:cNvSpPr>
          <p:nvPr>
            <p:ph type="ctrTitle" idx="9"/>
          </p:nvPr>
        </p:nvSpPr>
        <p:spPr>
          <a:xfrm>
            <a:off x="1655452" y="1129007"/>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Introduction</a:t>
            </a:r>
            <a:r>
              <a:rPr lang="en" dirty="0"/>
              <a:t> .</a:t>
            </a:r>
            <a:endParaRPr dirty="0"/>
          </a:p>
        </p:txBody>
      </p:sp>
      <p:sp>
        <p:nvSpPr>
          <p:cNvPr id="1640" name="Google Shape;1640;p61"/>
          <p:cNvSpPr txBox="1">
            <a:spLocks noGrp="1"/>
          </p:cNvSpPr>
          <p:nvPr>
            <p:ph type="title" idx="14"/>
          </p:nvPr>
        </p:nvSpPr>
        <p:spPr>
          <a:xfrm>
            <a:off x="655796" y="1153914"/>
            <a:ext cx="814500" cy="57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tx1"/>
                </a:solidFill>
              </a:rPr>
              <a:t>01</a:t>
            </a:r>
            <a:endParaRPr dirty="0">
              <a:solidFill>
                <a:schemeClr val="tx1"/>
              </a:solidFill>
            </a:endParaRPr>
          </a:p>
        </p:txBody>
      </p:sp>
      <p:sp>
        <p:nvSpPr>
          <p:cNvPr id="1642" name="Google Shape;1642;p61"/>
          <p:cNvSpPr txBox="1">
            <a:spLocks noGrp="1"/>
          </p:cNvSpPr>
          <p:nvPr>
            <p:ph type="title" idx="16"/>
          </p:nvPr>
        </p:nvSpPr>
        <p:spPr>
          <a:xfrm>
            <a:off x="656970" y="2498490"/>
            <a:ext cx="814500" cy="57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tx1"/>
                </a:solidFill>
              </a:rPr>
              <a:t>05</a:t>
            </a:r>
            <a:endParaRPr dirty="0">
              <a:solidFill>
                <a:schemeClr val="tx1"/>
              </a:solidFill>
            </a:endParaRPr>
          </a:p>
        </p:txBody>
      </p:sp>
      <p:sp>
        <p:nvSpPr>
          <p:cNvPr id="1644" name="Google Shape;1644;p61"/>
          <p:cNvSpPr txBox="1">
            <a:spLocks noGrp="1"/>
          </p:cNvSpPr>
          <p:nvPr>
            <p:ph type="title" idx="18"/>
          </p:nvPr>
        </p:nvSpPr>
        <p:spPr>
          <a:xfrm>
            <a:off x="633091" y="1777502"/>
            <a:ext cx="814500" cy="57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tx1"/>
                </a:solidFill>
              </a:rPr>
              <a:t>03</a:t>
            </a:r>
            <a:endParaRPr dirty="0">
              <a:solidFill>
                <a:schemeClr val="tx1"/>
              </a:solidFill>
            </a:endParaRPr>
          </a:p>
        </p:txBody>
      </p:sp>
      <p:sp>
        <p:nvSpPr>
          <p:cNvPr id="1645" name="Google Shape;1645;p61"/>
          <p:cNvSpPr txBox="1">
            <a:spLocks noGrp="1"/>
          </p:cNvSpPr>
          <p:nvPr>
            <p:ph type="ctrTitle" idx="19"/>
          </p:nvPr>
        </p:nvSpPr>
        <p:spPr>
          <a:xfrm>
            <a:off x="1859510" y="1782353"/>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2400" dirty="0"/>
              <a:t>Main goals .</a:t>
            </a:r>
            <a:endParaRPr sz="2400" dirty="0"/>
          </a:p>
        </p:txBody>
      </p:sp>
      <p:sp>
        <p:nvSpPr>
          <p:cNvPr id="1646" name="Google Shape;1646;p61"/>
          <p:cNvSpPr txBox="1">
            <a:spLocks noGrp="1"/>
          </p:cNvSpPr>
          <p:nvPr>
            <p:ph type="ctrTitle" idx="20"/>
          </p:nvPr>
        </p:nvSpPr>
        <p:spPr>
          <a:xfrm>
            <a:off x="1572042" y="2449719"/>
            <a:ext cx="2516026" cy="639904"/>
          </a:xfrm>
          <a:prstGeom prst="rect">
            <a:avLst/>
          </a:prstGeom>
        </p:spPr>
        <p:txBody>
          <a:bodyPr spcFirstLastPara="1" wrap="square" lIns="91425" tIns="91425" rIns="91425" bIns="91425" anchor="t" anchorCtr="0">
            <a:noAutofit/>
          </a:bodyPr>
          <a:lstStyle/>
          <a:p>
            <a:pPr lvl="0"/>
            <a:r>
              <a:rPr lang="en-US" sz="2400" dirty="0"/>
              <a:t>Transformers Based Models.</a:t>
            </a:r>
            <a:r>
              <a:rPr lang="en" sz="2400" dirty="0"/>
              <a:t> </a:t>
            </a:r>
            <a:endParaRPr sz="2400" dirty="0"/>
          </a:p>
        </p:txBody>
      </p:sp>
      <p:sp>
        <p:nvSpPr>
          <p:cNvPr id="2" name="Google Shape;1644;p61">
            <a:extLst>
              <a:ext uri="{FF2B5EF4-FFF2-40B4-BE49-F238E27FC236}">
                <a16:creationId xmlns:a16="http://schemas.microsoft.com/office/drawing/2014/main" id="{FEFE4FAD-7245-BEB6-B76D-BAC201052CDE}"/>
              </a:ext>
            </a:extLst>
          </p:cNvPr>
          <p:cNvSpPr txBox="1">
            <a:spLocks/>
          </p:cNvSpPr>
          <p:nvPr/>
        </p:nvSpPr>
        <p:spPr>
          <a:xfrm>
            <a:off x="654200" y="3196445"/>
            <a:ext cx="814500" cy="577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Itim"/>
              <a:buNone/>
              <a:defRPr sz="3500" b="1" i="0" u="none" strike="noStrike" cap="none">
                <a:solidFill>
                  <a:schemeClr val="dk2"/>
                </a:solidFill>
                <a:latin typeface="Itim"/>
                <a:ea typeface="Itim"/>
                <a:cs typeface="Itim"/>
                <a:sym typeface="Itim"/>
              </a:defRPr>
            </a:lvl1pPr>
            <a:lvl2pPr marR="0" lvl="1"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9pPr>
          </a:lstStyle>
          <a:p>
            <a:r>
              <a:rPr lang="en" dirty="0">
                <a:solidFill>
                  <a:schemeClr val="tx1"/>
                </a:solidFill>
              </a:rPr>
              <a:t>07</a:t>
            </a:r>
          </a:p>
        </p:txBody>
      </p:sp>
      <p:sp>
        <p:nvSpPr>
          <p:cNvPr id="3" name="Google Shape;1644;p61">
            <a:extLst>
              <a:ext uri="{FF2B5EF4-FFF2-40B4-BE49-F238E27FC236}">
                <a16:creationId xmlns:a16="http://schemas.microsoft.com/office/drawing/2014/main" id="{D3572659-03F5-23FE-00C5-9797631F795E}"/>
              </a:ext>
            </a:extLst>
          </p:cNvPr>
          <p:cNvSpPr txBox="1">
            <a:spLocks/>
          </p:cNvSpPr>
          <p:nvPr/>
        </p:nvSpPr>
        <p:spPr>
          <a:xfrm>
            <a:off x="4716849" y="3249222"/>
            <a:ext cx="814500" cy="577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Itim"/>
              <a:buNone/>
              <a:defRPr sz="3500" b="1" i="0" u="none" strike="noStrike" cap="none">
                <a:solidFill>
                  <a:schemeClr val="dk2"/>
                </a:solidFill>
                <a:latin typeface="Itim"/>
                <a:ea typeface="Itim"/>
                <a:cs typeface="Itim"/>
                <a:sym typeface="Itim"/>
              </a:defRPr>
            </a:lvl1pPr>
            <a:lvl2pPr marR="0" lvl="1"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9pPr>
          </a:lstStyle>
          <a:p>
            <a:r>
              <a:rPr lang="en" dirty="0">
                <a:solidFill>
                  <a:schemeClr val="tx1"/>
                </a:solidFill>
              </a:rPr>
              <a:t>08</a:t>
            </a:r>
          </a:p>
        </p:txBody>
      </p:sp>
      <p:sp>
        <p:nvSpPr>
          <p:cNvPr id="4" name="Google Shape;1644;p61">
            <a:extLst>
              <a:ext uri="{FF2B5EF4-FFF2-40B4-BE49-F238E27FC236}">
                <a16:creationId xmlns:a16="http://schemas.microsoft.com/office/drawing/2014/main" id="{22449C53-CBCC-36E1-ADD9-96A9A59680AD}"/>
              </a:ext>
            </a:extLst>
          </p:cNvPr>
          <p:cNvSpPr txBox="1">
            <a:spLocks/>
          </p:cNvSpPr>
          <p:nvPr/>
        </p:nvSpPr>
        <p:spPr>
          <a:xfrm>
            <a:off x="654200" y="3955342"/>
            <a:ext cx="814500" cy="577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Itim"/>
              <a:buNone/>
              <a:defRPr sz="3500" b="1" i="0" u="none" strike="noStrike" cap="none">
                <a:solidFill>
                  <a:schemeClr val="dk2"/>
                </a:solidFill>
                <a:latin typeface="Itim"/>
                <a:ea typeface="Itim"/>
                <a:cs typeface="Itim"/>
                <a:sym typeface="Itim"/>
              </a:defRPr>
            </a:lvl1pPr>
            <a:lvl2pPr marR="0" lvl="1"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9pPr>
          </a:lstStyle>
          <a:p>
            <a:r>
              <a:rPr lang="en" dirty="0">
                <a:solidFill>
                  <a:schemeClr val="tx1"/>
                </a:solidFill>
              </a:rPr>
              <a:t>09</a:t>
            </a:r>
          </a:p>
        </p:txBody>
      </p:sp>
      <p:sp>
        <p:nvSpPr>
          <p:cNvPr id="5" name="Google Shape;1644;p61">
            <a:extLst>
              <a:ext uri="{FF2B5EF4-FFF2-40B4-BE49-F238E27FC236}">
                <a16:creationId xmlns:a16="http://schemas.microsoft.com/office/drawing/2014/main" id="{196B0AAF-9732-27EB-E28F-6AD644B596BF}"/>
              </a:ext>
            </a:extLst>
          </p:cNvPr>
          <p:cNvSpPr txBox="1">
            <a:spLocks/>
          </p:cNvSpPr>
          <p:nvPr/>
        </p:nvSpPr>
        <p:spPr>
          <a:xfrm>
            <a:off x="4716849" y="3936030"/>
            <a:ext cx="814500" cy="577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Itim"/>
              <a:buNone/>
              <a:defRPr sz="3500" b="1" i="0" u="none" strike="noStrike" cap="none">
                <a:solidFill>
                  <a:schemeClr val="dk2"/>
                </a:solidFill>
                <a:latin typeface="Itim"/>
                <a:ea typeface="Itim"/>
                <a:cs typeface="Itim"/>
                <a:sym typeface="Itim"/>
              </a:defRPr>
            </a:lvl1pPr>
            <a:lvl2pPr marR="0" lvl="1"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9pPr>
          </a:lstStyle>
          <a:p>
            <a:r>
              <a:rPr lang="en" dirty="0">
                <a:solidFill>
                  <a:schemeClr val="tx1"/>
                </a:solidFill>
              </a:rPr>
              <a:t>10</a:t>
            </a:r>
          </a:p>
        </p:txBody>
      </p:sp>
      <p:grpSp>
        <p:nvGrpSpPr>
          <p:cNvPr id="6" name="Google Shape;1619;p61">
            <a:extLst>
              <a:ext uri="{FF2B5EF4-FFF2-40B4-BE49-F238E27FC236}">
                <a16:creationId xmlns:a16="http://schemas.microsoft.com/office/drawing/2014/main" id="{4A84A24F-CCA3-F3BC-2B4C-75AEE919A1C6}"/>
              </a:ext>
            </a:extLst>
          </p:cNvPr>
          <p:cNvGrpSpPr/>
          <p:nvPr/>
        </p:nvGrpSpPr>
        <p:grpSpPr>
          <a:xfrm rot="474658">
            <a:off x="1588057" y="3331612"/>
            <a:ext cx="1807718" cy="585348"/>
            <a:chOff x="4345425" y="2175475"/>
            <a:chExt cx="800750" cy="176025"/>
          </a:xfrm>
        </p:grpSpPr>
        <p:sp>
          <p:nvSpPr>
            <p:cNvPr id="7" name="Google Shape;1620;p61">
              <a:extLst>
                <a:ext uri="{FF2B5EF4-FFF2-40B4-BE49-F238E27FC236}">
                  <a16:creationId xmlns:a16="http://schemas.microsoft.com/office/drawing/2014/main" id="{D42FF57D-2EB1-C212-0FB6-46EA54A5B7B9}"/>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21;p61">
              <a:extLst>
                <a:ext uri="{FF2B5EF4-FFF2-40B4-BE49-F238E27FC236}">
                  <a16:creationId xmlns:a16="http://schemas.microsoft.com/office/drawing/2014/main" id="{73DC45FD-E015-DDB1-3304-97B14457720F}"/>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19;p61">
            <a:extLst>
              <a:ext uri="{FF2B5EF4-FFF2-40B4-BE49-F238E27FC236}">
                <a16:creationId xmlns:a16="http://schemas.microsoft.com/office/drawing/2014/main" id="{6E93A82C-54DC-39EC-9428-32D3DC70637B}"/>
              </a:ext>
            </a:extLst>
          </p:cNvPr>
          <p:cNvGrpSpPr/>
          <p:nvPr/>
        </p:nvGrpSpPr>
        <p:grpSpPr>
          <a:xfrm rot="474658">
            <a:off x="1583377" y="3943686"/>
            <a:ext cx="1807718" cy="585348"/>
            <a:chOff x="4345425" y="2175475"/>
            <a:chExt cx="800750" cy="176025"/>
          </a:xfrm>
        </p:grpSpPr>
        <p:sp>
          <p:nvSpPr>
            <p:cNvPr id="10" name="Google Shape;1620;p61">
              <a:extLst>
                <a:ext uri="{FF2B5EF4-FFF2-40B4-BE49-F238E27FC236}">
                  <a16:creationId xmlns:a16="http://schemas.microsoft.com/office/drawing/2014/main" id="{1F0CCA43-B395-01CC-BC59-658C19FF85C8}"/>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1;p61">
              <a:extLst>
                <a:ext uri="{FF2B5EF4-FFF2-40B4-BE49-F238E27FC236}">
                  <a16:creationId xmlns:a16="http://schemas.microsoft.com/office/drawing/2014/main" id="{B82C7CDC-68CF-4072-2BCA-746FFB7B1D3C}"/>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619;p61">
            <a:extLst>
              <a:ext uri="{FF2B5EF4-FFF2-40B4-BE49-F238E27FC236}">
                <a16:creationId xmlns:a16="http://schemas.microsoft.com/office/drawing/2014/main" id="{391FBA2C-6E83-3C43-0109-F28E6222AE0F}"/>
              </a:ext>
            </a:extLst>
          </p:cNvPr>
          <p:cNvGrpSpPr/>
          <p:nvPr/>
        </p:nvGrpSpPr>
        <p:grpSpPr>
          <a:xfrm rot="474658">
            <a:off x="5882395" y="3229065"/>
            <a:ext cx="1807718" cy="585348"/>
            <a:chOff x="4345425" y="2175475"/>
            <a:chExt cx="800750" cy="176025"/>
          </a:xfrm>
        </p:grpSpPr>
        <p:sp>
          <p:nvSpPr>
            <p:cNvPr id="13" name="Google Shape;1620;p61">
              <a:extLst>
                <a:ext uri="{FF2B5EF4-FFF2-40B4-BE49-F238E27FC236}">
                  <a16:creationId xmlns:a16="http://schemas.microsoft.com/office/drawing/2014/main" id="{C9A46B8D-9381-0C02-673F-90B33DA75531}"/>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1;p61">
              <a:extLst>
                <a:ext uri="{FF2B5EF4-FFF2-40B4-BE49-F238E27FC236}">
                  <a16:creationId xmlns:a16="http://schemas.microsoft.com/office/drawing/2014/main" id="{5F6B688B-EB54-C33B-0FC3-C71FE398ADAD}"/>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619;p61">
            <a:extLst>
              <a:ext uri="{FF2B5EF4-FFF2-40B4-BE49-F238E27FC236}">
                <a16:creationId xmlns:a16="http://schemas.microsoft.com/office/drawing/2014/main" id="{F14086D4-885F-98E6-D572-08DEF32927D1}"/>
              </a:ext>
            </a:extLst>
          </p:cNvPr>
          <p:cNvGrpSpPr/>
          <p:nvPr/>
        </p:nvGrpSpPr>
        <p:grpSpPr>
          <a:xfrm rot="474658">
            <a:off x="5812961" y="3948092"/>
            <a:ext cx="1807718" cy="585348"/>
            <a:chOff x="4345425" y="2175475"/>
            <a:chExt cx="800750" cy="176025"/>
          </a:xfrm>
        </p:grpSpPr>
        <p:sp>
          <p:nvSpPr>
            <p:cNvPr id="16" name="Google Shape;1620;p61">
              <a:extLst>
                <a:ext uri="{FF2B5EF4-FFF2-40B4-BE49-F238E27FC236}">
                  <a16:creationId xmlns:a16="http://schemas.microsoft.com/office/drawing/2014/main" id="{DF11483F-E97A-F5E0-2727-148A26BC16A4}"/>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1;p61">
              <a:extLst>
                <a:ext uri="{FF2B5EF4-FFF2-40B4-BE49-F238E27FC236}">
                  <a16:creationId xmlns:a16="http://schemas.microsoft.com/office/drawing/2014/main" id="{30664A1B-56C7-2349-B20E-5AEC6353C9E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646;p61">
            <a:extLst>
              <a:ext uri="{FF2B5EF4-FFF2-40B4-BE49-F238E27FC236}">
                <a16:creationId xmlns:a16="http://schemas.microsoft.com/office/drawing/2014/main" id="{FBBC075F-8B80-1CB2-B6AD-68E773173FF7}"/>
              </a:ext>
            </a:extLst>
          </p:cNvPr>
          <p:cNvSpPr txBox="1">
            <a:spLocks/>
          </p:cNvSpPr>
          <p:nvPr/>
        </p:nvSpPr>
        <p:spPr>
          <a:xfrm>
            <a:off x="5950202" y="3955342"/>
            <a:ext cx="2516026" cy="704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Itim"/>
              <a:buNone/>
              <a:defRPr sz="2000" b="1" i="0" u="none" strike="noStrike" cap="none">
                <a:solidFill>
                  <a:schemeClr val="dk1"/>
                </a:solidFill>
                <a:latin typeface="Itim"/>
                <a:ea typeface="Itim"/>
                <a:cs typeface="Itim"/>
                <a:sym typeface="Itim"/>
              </a:defRPr>
            </a:lvl1pPr>
            <a:lvl2pPr marR="0" lvl="1"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2pPr>
            <a:lvl3pPr marR="0" lvl="2"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3pPr>
            <a:lvl4pPr marR="0" lvl="3"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4pPr>
            <a:lvl5pPr marR="0" lvl="4"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5pPr>
            <a:lvl6pPr marR="0" lvl="5"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6pPr>
            <a:lvl7pPr marR="0" lvl="6"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7pPr>
            <a:lvl8pPr marR="0" lvl="7"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8pPr>
            <a:lvl9pPr marR="0" lvl="8"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9pPr>
          </a:lstStyle>
          <a:p>
            <a:r>
              <a:rPr lang="en-US" sz="2400" dirty="0"/>
              <a:t>Reference</a:t>
            </a:r>
            <a:r>
              <a:rPr lang="en-US" dirty="0"/>
              <a:t> .</a:t>
            </a:r>
          </a:p>
        </p:txBody>
      </p:sp>
      <p:sp>
        <p:nvSpPr>
          <p:cNvPr id="19" name="Google Shape;1646;p61">
            <a:extLst>
              <a:ext uri="{FF2B5EF4-FFF2-40B4-BE49-F238E27FC236}">
                <a16:creationId xmlns:a16="http://schemas.microsoft.com/office/drawing/2014/main" id="{14490E4C-8CEB-6E38-2792-8537D6EA4106}"/>
              </a:ext>
            </a:extLst>
          </p:cNvPr>
          <p:cNvSpPr txBox="1">
            <a:spLocks/>
          </p:cNvSpPr>
          <p:nvPr/>
        </p:nvSpPr>
        <p:spPr>
          <a:xfrm>
            <a:off x="6095527" y="3215566"/>
            <a:ext cx="1861720" cy="5802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Itim"/>
              <a:buNone/>
              <a:defRPr sz="2000" b="1" i="0" u="none" strike="noStrike" cap="none">
                <a:solidFill>
                  <a:schemeClr val="dk1"/>
                </a:solidFill>
                <a:latin typeface="Itim"/>
                <a:ea typeface="Itim"/>
                <a:cs typeface="Itim"/>
                <a:sym typeface="Itim"/>
              </a:defRPr>
            </a:lvl1pPr>
            <a:lvl2pPr marR="0" lvl="1"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2pPr>
            <a:lvl3pPr marR="0" lvl="2"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3pPr>
            <a:lvl4pPr marR="0" lvl="3"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4pPr>
            <a:lvl5pPr marR="0" lvl="4"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5pPr>
            <a:lvl6pPr marR="0" lvl="5"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6pPr>
            <a:lvl7pPr marR="0" lvl="6"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7pPr>
            <a:lvl8pPr marR="0" lvl="7"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8pPr>
            <a:lvl9pPr marR="0" lvl="8"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9pPr>
          </a:lstStyle>
          <a:p>
            <a:r>
              <a:rPr lang="en-US" sz="2400" dirty="0"/>
              <a:t>Reports</a:t>
            </a:r>
            <a:r>
              <a:rPr lang="en-US" dirty="0"/>
              <a:t> .</a:t>
            </a:r>
          </a:p>
        </p:txBody>
      </p:sp>
      <p:sp>
        <p:nvSpPr>
          <p:cNvPr id="20" name="Google Shape;1646;p61">
            <a:extLst>
              <a:ext uri="{FF2B5EF4-FFF2-40B4-BE49-F238E27FC236}">
                <a16:creationId xmlns:a16="http://schemas.microsoft.com/office/drawing/2014/main" id="{B9CDF37C-FFBC-5DD6-E134-D7D6AF70DDA4}"/>
              </a:ext>
            </a:extLst>
          </p:cNvPr>
          <p:cNvSpPr txBox="1">
            <a:spLocks/>
          </p:cNvSpPr>
          <p:nvPr/>
        </p:nvSpPr>
        <p:spPr>
          <a:xfrm>
            <a:off x="1623219" y="4019036"/>
            <a:ext cx="2516026" cy="704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Itim"/>
              <a:buNone/>
              <a:defRPr sz="2000" b="1" i="0" u="none" strike="noStrike" cap="none">
                <a:solidFill>
                  <a:schemeClr val="dk1"/>
                </a:solidFill>
                <a:latin typeface="Itim"/>
                <a:ea typeface="Itim"/>
                <a:cs typeface="Itim"/>
                <a:sym typeface="Itim"/>
              </a:defRPr>
            </a:lvl1pPr>
            <a:lvl2pPr marR="0" lvl="1"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2pPr>
            <a:lvl3pPr marR="0" lvl="2"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3pPr>
            <a:lvl4pPr marR="0" lvl="3"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4pPr>
            <a:lvl5pPr marR="0" lvl="4"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5pPr>
            <a:lvl6pPr marR="0" lvl="5"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6pPr>
            <a:lvl7pPr marR="0" lvl="6"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7pPr>
            <a:lvl8pPr marR="0" lvl="7"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8pPr>
            <a:lvl9pPr marR="0" lvl="8"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9pPr>
          </a:lstStyle>
          <a:p>
            <a:r>
              <a:rPr lang="en-US" sz="2400" dirty="0"/>
              <a:t>Future works </a:t>
            </a:r>
            <a:r>
              <a:rPr lang="en-US" dirty="0"/>
              <a:t>.</a:t>
            </a:r>
          </a:p>
        </p:txBody>
      </p:sp>
      <p:sp>
        <p:nvSpPr>
          <p:cNvPr id="21" name="Google Shape;1646;p61">
            <a:extLst>
              <a:ext uri="{FF2B5EF4-FFF2-40B4-BE49-F238E27FC236}">
                <a16:creationId xmlns:a16="http://schemas.microsoft.com/office/drawing/2014/main" id="{A069332F-C950-7A73-9E37-8C670F598D45}"/>
              </a:ext>
            </a:extLst>
          </p:cNvPr>
          <p:cNvSpPr txBox="1">
            <a:spLocks/>
          </p:cNvSpPr>
          <p:nvPr/>
        </p:nvSpPr>
        <p:spPr>
          <a:xfrm>
            <a:off x="1538009" y="3333748"/>
            <a:ext cx="2516026" cy="704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Itim"/>
              <a:buNone/>
              <a:defRPr sz="2000" b="1" i="0" u="none" strike="noStrike" cap="none">
                <a:solidFill>
                  <a:schemeClr val="dk1"/>
                </a:solidFill>
                <a:latin typeface="Itim"/>
                <a:ea typeface="Itim"/>
                <a:cs typeface="Itim"/>
                <a:sym typeface="Itim"/>
              </a:defRPr>
            </a:lvl1pPr>
            <a:lvl2pPr marR="0" lvl="1"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2pPr>
            <a:lvl3pPr marR="0" lvl="2"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3pPr>
            <a:lvl4pPr marR="0" lvl="3"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4pPr>
            <a:lvl5pPr marR="0" lvl="4"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5pPr>
            <a:lvl6pPr marR="0" lvl="5"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6pPr>
            <a:lvl7pPr marR="0" lvl="6"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7pPr>
            <a:lvl8pPr marR="0" lvl="7"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8pPr>
            <a:lvl9pPr marR="0" lvl="8"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9pPr>
          </a:lstStyle>
          <a:p>
            <a:r>
              <a:rPr lang="en-US" sz="2400" dirty="0"/>
              <a:t>Generating quiz.</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87"/>
          <p:cNvSpPr txBox="1">
            <a:spLocks noGrp="1"/>
          </p:cNvSpPr>
          <p:nvPr>
            <p:ph type="title"/>
          </p:nvPr>
        </p:nvSpPr>
        <p:spPr>
          <a:xfrm>
            <a:off x="543361" y="183139"/>
            <a:ext cx="4714134" cy="546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sz="3200" b="1" dirty="0">
                <a:solidFill>
                  <a:schemeClr val="tx1"/>
                </a:solidFill>
              </a:rPr>
              <a:t>Model Accuracy</a:t>
            </a:r>
            <a:endParaRPr lang="en-US" dirty="0">
              <a:solidFill>
                <a:schemeClr val="tx1"/>
              </a:solidFill>
            </a:endParaRPr>
          </a:p>
        </p:txBody>
      </p:sp>
      <p:grpSp>
        <p:nvGrpSpPr>
          <p:cNvPr id="2823" name="Google Shape;2823;p87"/>
          <p:cNvGrpSpPr/>
          <p:nvPr/>
        </p:nvGrpSpPr>
        <p:grpSpPr>
          <a:xfrm flipH="1">
            <a:off x="325845" y="654835"/>
            <a:ext cx="3785238" cy="292194"/>
            <a:chOff x="4345425" y="2175475"/>
            <a:chExt cx="800750" cy="176025"/>
          </a:xfrm>
        </p:grpSpPr>
        <p:sp>
          <p:nvSpPr>
            <p:cNvPr id="2824" name="Google Shape;2824;p8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5" name="Google Shape;2845;p87"/>
          <p:cNvSpPr txBox="1"/>
          <p:nvPr/>
        </p:nvSpPr>
        <p:spPr>
          <a:xfrm>
            <a:off x="685165" y="1235681"/>
            <a:ext cx="8272981" cy="1336069"/>
          </a:xfrm>
          <a:prstGeom prst="rect">
            <a:avLst/>
          </a:prstGeom>
          <a:noFill/>
          <a:ln>
            <a:noFill/>
          </a:ln>
        </p:spPr>
        <p:txBody>
          <a:bodyPr spcFirstLastPara="1" wrap="square" lIns="91425" tIns="91425" rIns="91425" bIns="91425" anchor="t" anchorCtr="0">
            <a:noAutofit/>
          </a:bodyPr>
          <a:lstStyle/>
          <a:p>
            <a:pPr defTabSz="786384">
              <a:spcAft>
                <a:spcPts val="600"/>
              </a:spcAft>
            </a:pPr>
            <a:r>
              <a:rPr lang="en-US" sz="2000" kern="1200" dirty="0">
                <a:solidFill>
                  <a:schemeClr val="bg2"/>
                </a:solidFill>
                <a:latin typeface="+mj-lt"/>
              </a:rPr>
              <a:t>We used a pretrained </a:t>
            </a:r>
            <a:r>
              <a:rPr lang="en-US" sz="2000" b="1" kern="1200" dirty="0" err="1">
                <a:solidFill>
                  <a:schemeClr val="tx1"/>
                </a:solidFill>
                <a:latin typeface="+mj-lt"/>
              </a:rPr>
              <a:t>Longformer</a:t>
            </a:r>
            <a:r>
              <a:rPr lang="en-US" sz="2000" b="1" kern="1200" dirty="0">
                <a:solidFill>
                  <a:schemeClr val="tx1"/>
                </a:solidFill>
                <a:latin typeface="+mj-lt"/>
              </a:rPr>
              <a:t>-Encoder-Decoder</a:t>
            </a:r>
            <a:r>
              <a:rPr lang="en-US" sz="2000" kern="1200" dirty="0">
                <a:solidFill>
                  <a:schemeClr val="bg2"/>
                </a:solidFill>
                <a:latin typeface="+mj-lt"/>
              </a:rPr>
              <a:t> (LED) model and fine-tuned it on the </a:t>
            </a:r>
            <a:r>
              <a:rPr lang="en-US" sz="2000" b="1" kern="1200" dirty="0" err="1">
                <a:solidFill>
                  <a:schemeClr val="tx1"/>
                </a:solidFill>
                <a:latin typeface="+mj-lt"/>
              </a:rPr>
              <a:t>BookSum</a:t>
            </a:r>
            <a:r>
              <a:rPr lang="en-US" sz="2000" kern="1200" dirty="0">
                <a:solidFill>
                  <a:schemeClr val="bg2"/>
                </a:solidFill>
                <a:latin typeface="+mj-lt"/>
              </a:rPr>
              <a:t> dataset, achieving the following level of accuracy .</a:t>
            </a:r>
            <a:endParaRPr lang="en-US" sz="2000" dirty="0">
              <a:solidFill>
                <a:schemeClr val="bg2"/>
              </a:solidFill>
              <a:latin typeface="+mj-lt"/>
            </a:endParaRPr>
          </a:p>
        </p:txBody>
      </p:sp>
      <p:grpSp>
        <p:nvGrpSpPr>
          <p:cNvPr id="2904" name="Google Shape;2904;p87"/>
          <p:cNvGrpSpPr/>
          <p:nvPr/>
        </p:nvGrpSpPr>
        <p:grpSpPr>
          <a:xfrm rot="350572">
            <a:off x="8023112" y="277205"/>
            <a:ext cx="711705" cy="793257"/>
            <a:chOff x="6554696" y="509501"/>
            <a:chExt cx="711709" cy="793261"/>
          </a:xfrm>
        </p:grpSpPr>
        <p:sp>
          <p:nvSpPr>
            <p:cNvPr id="2905" name="Google Shape;2905;p87"/>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7"/>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49;p75">
            <a:extLst>
              <a:ext uri="{FF2B5EF4-FFF2-40B4-BE49-F238E27FC236}">
                <a16:creationId xmlns:a16="http://schemas.microsoft.com/office/drawing/2014/main" id="{B7F4DE83-E2A1-BA5D-CE39-88DDBF8CE5F4}"/>
              </a:ext>
            </a:extLst>
          </p:cNvPr>
          <p:cNvGrpSpPr/>
          <p:nvPr/>
        </p:nvGrpSpPr>
        <p:grpSpPr>
          <a:xfrm rot="137243">
            <a:off x="608464" y="1515362"/>
            <a:ext cx="153403" cy="45719"/>
            <a:chOff x="4345425" y="2175475"/>
            <a:chExt cx="800750" cy="176025"/>
          </a:xfrm>
        </p:grpSpPr>
        <p:sp>
          <p:nvSpPr>
            <p:cNvPr id="5" name="Google Shape;2350;p75">
              <a:extLst>
                <a:ext uri="{FF2B5EF4-FFF2-40B4-BE49-F238E27FC236}">
                  <a16:creationId xmlns:a16="http://schemas.microsoft.com/office/drawing/2014/main" id="{BB594E1E-8751-3EE1-0B2A-857798B1C9D7}"/>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51;p75">
              <a:extLst>
                <a:ext uri="{FF2B5EF4-FFF2-40B4-BE49-F238E27FC236}">
                  <a16:creationId xmlns:a16="http://schemas.microsoft.com/office/drawing/2014/main" id="{B85F808D-6FEE-85F6-B802-DED8A50537B6}"/>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6" descr="A screenshot of a computer&#10;&#10;Description automatically generated">
            <a:extLst>
              <a:ext uri="{FF2B5EF4-FFF2-40B4-BE49-F238E27FC236}">
                <a16:creationId xmlns:a16="http://schemas.microsoft.com/office/drawing/2014/main" id="{E315FA1A-606D-4946-E40B-C8273F255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676" y="2503558"/>
            <a:ext cx="6576640" cy="2087428"/>
          </a:xfrm>
          <a:prstGeom prst="rect">
            <a:avLst/>
          </a:prstGeom>
        </p:spPr>
      </p:pic>
      <p:grpSp>
        <p:nvGrpSpPr>
          <p:cNvPr id="8" name="Google Shape;5919;p119">
            <a:extLst>
              <a:ext uri="{FF2B5EF4-FFF2-40B4-BE49-F238E27FC236}">
                <a16:creationId xmlns:a16="http://schemas.microsoft.com/office/drawing/2014/main" id="{B1D121A8-AABA-146F-298D-3ECF6DD55F36}"/>
              </a:ext>
            </a:extLst>
          </p:cNvPr>
          <p:cNvGrpSpPr/>
          <p:nvPr/>
        </p:nvGrpSpPr>
        <p:grpSpPr>
          <a:xfrm rot="4665446">
            <a:off x="551301" y="2913850"/>
            <a:ext cx="804350" cy="359731"/>
            <a:chOff x="851420" y="3679860"/>
            <a:chExt cx="804350" cy="359731"/>
          </a:xfrm>
          <a:solidFill>
            <a:schemeClr val="accent1">
              <a:lumMod val="90000"/>
            </a:schemeClr>
          </a:solidFill>
        </p:grpSpPr>
        <p:sp>
          <p:nvSpPr>
            <p:cNvPr id="9" name="Google Shape;5920;p119">
              <a:extLst>
                <a:ext uri="{FF2B5EF4-FFF2-40B4-BE49-F238E27FC236}">
                  <a16:creationId xmlns:a16="http://schemas.microsoft.com/office/drawing/2014/main" id="{41896763-70EB-C352-052C-32793D34BC54}"/>
                </a:ext>
              </a:extLst>
            </p:cNvPr>
            <p:cNvSpPr/>
            <p:nvPr/>
          </p:nvSpPr>
          <p:spPr>
            <a:xfrm>
              <a:off x="851420" y="3679860"/>
              <a:ext cx="759049" cy="359731"/>
            </a:xfrm>
            <a:custGeom>
              <a:avLst/>
              <a:gdLst/>
              <a:ahLst/>
              <a:cxnLst/>
              <a:rect l="l" t="t" r="r" b="b"/>
              <a:pathLst>
                <a:path w="26998" h="12795" extrusionOk="0">
                  <a:moveTo>
                    <a:pt x="26067" y="0"/>
                  </a:moveTo>
                  <a:cubicBezTo>
                    <a:pt x="25738" y="0"/>
                    <a:pt x="25382" y="107"/>
                    <a:pt x="25143" y="318"/>
                  </a:cubicBezTo>
                  <a:cubicBezTo>
                    <a:pt x="25336" y="243"/>
                    <a:pt x="25582" y="189"/>
                    <a:pt x="25810" y="189"/>
                  </a:cubicBezTo>
                  <a:cubicBezTo>
                    <a:pt x="26145" y="189"/>
                    <a:pt x="26441" y="300"/>
                    <a:pt x="26487" y="617"/>
                  </a:cubicBezTo>
                  <a:cubicBezTo>
                    <a:pt x="26530" y="928"/>
                    <a:pt x="26577" y="1231"/>
                    <a:pt x="26627" y="1537"/>
                  </a:cubicBezTo>
                  <a:cubicBezTo>
                    <a:pt x="26712" y="1280"/>
                    <a:pt x="26787" y="1020"/>
                    <a:pt x="26858" y="757"/>
                  </a:cubicBezTo>
                  <a:cubicBezTo>
                    <a:pt x="26997" y="247"/>
                    <a:pt x="26566" y="0"/>
                    <a:pt x="26067" y="0"/>
                  </a:cubicBezTo>
                  <a:close/>
                  <a:moveTo>
                    <a:pt x="24502" y="3145"/>
                  </a:moveTo>
                  <a:cubicBezTo>
                    <a:pt x="24369" y="3209"/>
                    <a:pt x="24230" y="3270"/>
                    <a:pt x="24095" y="3331"/>
                  </a:cubicBezTo>
                  <a:cubicBezTo>
                    <a:pt x="24013" y="3367"/>
                    <a:pt x="23931" y="3406"/>
                    <a:pt x="23849" y="3441"/>
                  </a:cubicBezTo>
                  <a:cubicBezTo>
                    <a:pt x="22526" y="6081"/>
                    <a:pt x="20419" y="8309"/>
                    <a:pt x="17809" y="9700"/>
                  </a:cubicBezTo>
                  <a:cubicBezTo>
                    <a:pt x="21085" y="8798"/>
                    <a:pt x="23684" y="6790"/>
                    <a:pt x="24502" y="3145"/>
                  </a:cubicBezTo>
                  <a:close/>
                  <a:moveTo>
                    <a:pt x="1427" y="7078"/>
                  </a:moveTo>
                  <a:cubicBezTo>
                    <a:pt x="749" y="7078"/>
                    <a:pt x="1" y="7582"/>
                    <a:pt x="390" y="8199"/>
                  </a:cubicBezTo>
                  <a:cubicBezTo>
                    <a:pt x="1837" y="10502"/>
                    <a:pt x="4829" y="11729"/>
                    <a:pt x="7368" y="12338"/>
                  </a:cubicBezTo>
                  <a:cubicBezTo>
                    <a:pt x="8641" y="12641"/>
                    <a:pt x="9946" y="12794"/>
                    <a:pt x="11254" y="12794"/>
                  </a:cubicBezTo>
                  <a:cubicBezTo>
                    <a:pt x="12863" y="12794"/>
                    <a:pt x="14474" y="12563"/>
                    <a:pt x="16015" y="12096"/>
                  </a:cubicBezTo>
                  <a:cubicBezTo>
                    <a:pt x="16514" y="11943"/>
                    <a:pt x="17002" y="11767"/>
                    <a:pt x="17476" y="11568"/>
                  </a:cubicBezTo>
                  <a:lnTo>
                    <a:pt x="17476" y="11568"/>
                  </a:lnTo>
                  <a:cubicBezTo>
                    <a:pt x="16343" y="11760"/>
                    <a:pt x="15159" y="11849"/>
                    <a:pt x="13954" y="11849"/>
                  </a:cubicBezTo>
                  <a:cubicBezTo>
                    <a:pt x="9404" y="11849"/>
                    <a:pt x="4600" y="10595"/>
                    <a:pt x="1449" y="8994"/>
                  </a:cubicBezTo>
                  <a:cubicBezTo>
                    <a:pt x="867" y="8701"/>
                    <a:pt x="357" y="7503"/>
                    <a:pt x="921" y="7503"/>
                  </a:cubicBezTo>
                  <a:cubicBezTo>
                    <a:pt x="1024" y="7503"/>
                    <a:pt x="1160" y="7542"/>
                    <a:pt x="1338" y="7631"/>
                  </a:cubicBezTo>
                  <a:cubicBezTo>
                    <a:pt x="1834" y="7885"/>
                    <a:pt x="2372" y="8127"/>
                    <a:pt x="2943" y="8355"/>
                  </a:cubicBezTo>
                  <a:cubicBezTo>
                    <a:pt x="2665" y="8077"/>
                    <a:pt x="2418" y="7778"/>
                    <a:pt x="2215" y="7450"/>
                  </a:cubicBezTo>
                  <a:cubicBezTo>
                    <a:pt x="2051" y="7189"/>
                    <a:pt x="1745" y="7078"/>
                    <a:pt x="1427" y="7078"/>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0" name="Google Shape;5921;p119">
              <a:extLst>
                <a:ext uri="{FF2B5EF4-FFF2-40B4-BE49-F238E27FC236}">
                  <a16:creationId xmlns:a16="http://schemas.microsoft.com/office/drawing/2014/main" id="{80B9CFEA-04B9-B6B5-7C85-F10735C2DCC6}"/>
                </a:ext>
              </a:extLst>
            </p:cNvPr>
            <p:cNvSpPr/>
            <p:nvPr/>
          </p:nvSpPr>
          <p:spPr>
            <a:xfrm>
              <a:off x="934132" y="3810282"/>
              <a:ext cx="637451" cy="194809"/>
            </a:xfrm>
            <a:custGeom>
              <a:avLst/>
              <a:gdLst/>
              <a:ahLst/>
              <a:cxnLst/>
              <a:rect l="l" t="t" r="r" b="b"/>
              <a:pathLst>
                <a:path w="22673" h="6929" extrusionOk="0">
                  <a:moveTo>
                    <a:pt x="1" y="3716"/>
                  </a:moveTo>
                  <a:cubicBezTo>
                    <a:pt x="1495" y="5203"/>
                    <a:pt x="3913" y="5999"/>
                    <a:pt x="5848" y="6369"/>
                  </a:cubicBezTo>
                  <a:cubicBezTo>
                    <a:pt x="6725" y="6537"/>
                    <a:pt x="7624" y="6622"/>
                    <a:pt x="8523" y="6622"/>
                  </a:cubicBezTo>
                  <a:cubicBezTo>
                    <a:pt x="10099" y="6622"/>
                    <a:pt x="11671" y="6362"/>
                    <a:pt x="13147" y="5827"/>
                  </a:cubicBezTo>
                  <a:cubicBezTo>
                    <a:pt x="13743" y="5609"/>
                    <a:pt x="14317" y="5357"/>
                    <a:pt x="14867" y="5061"/>
                  </a:cubicBezTo>
                  <a:lnTo>
                    <a:pt x="14867" y="5061"/>
                  </a:lnTo>
                  <a:cubicBezTo>
                    <a:pt x="13369" y="5474"/>
                    <a:pt x="11728" y="5656"/>
                    <a:pt x="10053" y="5656"/>
                  </a:cubicBezTo>
                  <a:cubicBezTo>
                    <a:pt x="6526" y="5656"/>
                    <a:pt x="2846" y="4854"/>
                    <a:pt x="1" y="3716"/>
                  </a:cubicBezTo>
                  <a:close/>
                  <a:moveTo>
                    <a:pt x="22315" y="0"/>
                  </a:moveTo>
                  <a:cubicBezTo>
                    <a:pt x="20557" y="3074"/>
                    <a:pt x="17833" y="5553"/>
                    <a:pt x="14534" y="6929"/>
                  </a:cubicBezTo>
                  <a:cubicBezTo>
                    <a:pt x="18190" y="6308"/>
                    <a:pt x="21292" y="4600"/>
                    <a:pt x="22672" y="1231"/>
                  </a:cubicBezTo>
                  <a:cubicBezTo>
                    <a:pt x="22544" y="825"/>
                    <a:pt x="22426" y="410"/>
                    <a:pt x="22315"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1" name="Google Shape;5922;p119">
              <a:extLst>
                <a:ext uri="{FF2B5EF4-FFF2-40B4-BE49-F238E27FC236}">
                  <a16:creationId xmlns:a16="http://schemas.microsoft.com/office/drawing/2014/main" id="{78CA2193-CE9B-980A-3FFC-1DE4718C20F8}"/>
                </a:ext>
              </a:extLst>
            </p:cNvPr>
            <p:cNvSpPr/>
            <p:nvPr/>
          </p:nvSpPr>
          <p:spPr>
            <a:xfrm>
              <a:off x="861457" y="3765158"/>
              <a:ext cx="700092" cy="247862"/>
            </a:xfrm>
            <a:custGeom>
              <a:avLst/>
              <a:gdLst/>
              <a:ahLst/>
              <a:cxnLst/>
              <a:rect l="l" t="t" r="r" b="b"/>
              <a:pathLst>
                <a:path w="24901" h="8816" extrusionOk="0">
                  <a:moveTo>
                    <a:pt x="24387" y="1"/>
                  </a:moveTo>
                  <a:cubicBezTo>
                    <a:pt x="24308" y="37"/>
                    <a:pt x="24226" y="76"/>
                    <a:pt x="24145" y="111"/>
                  </a:cubicBezTo>
                  <a:cubicBezTo>
                    <a:pt x="23327" y="3756"/>
                    <a:pt x="20728" y="5764"/>
                    <a:pt x="17452" y="6666"/>
                  </a:cubicBezTo>
                  <a:cubicBezTo>
                    <a:pt x="16902" y="6962"/>
                    <a:pt x="16328" y="7214"/>
                    <a:pt x="15732" y="7432"/>
                  </a:cubicBezTo>
                  <a:cubicBezTo>
                    <a:pt x="14256" y="7967"/>
                    <a:pt x="12684" y="8227"/>
                    <a:pt x="11108" y="8227"/>
                  </a:cubicBezTo>
                  <a:cubicBezTo>
                    <a:pt x="10209" y="8227"/>
                    <a:pt x="9310" y="8142"/>
                    <a:pt x="8433" y="7974"/>
                  </a:cubicBezTo>
                  <a:cubicBezTo>
                    <a:pt x="6498" y="7604"/>
                    <a:pt x="4080" y="6808"/>
                    <a:pt x="2586" y="5321"/>
                  </a:cubicBezTo>
                  <a:cubicBezTo>
                    <a:pt x="2015" y="5093"/>
                    <a:pt x="1477" y="4851"/>
                    <a:pt x="981" y="4597"/>
                  </a:cubicBezTo>
                  <a:cubicBezTo>
                    <a:pt x="803" y="4508"/>
                    <a:pt x="667" y="4469"/>
                    <a:pt x="564" y="4469"/>
                  </a:cubicBezTo>
                  <a:cubicBezTo>
                    <a:pt x="0" y="4469"/>
                    <a:pt x="510" y="5667"/>
                    <a:pt x="1092" y="5960"/>
                  </a:cubicBezTo>
                  <a:cubicBezTo>
                    <a:pt x="4243" y="7561"/>
                    <a:pt x="9047" y="8815"/>
                    <a:pt x="13597" y="8815"/>
                  </a:cubicBezTo>
                  <a:cubicBezTo>
                    <a:pt x="14802" y="8815"/>
                    <a:pt x="15986" y="8726"/>
                    <a:pt x="17119" y="8534"/>
                  </a:cubicBezTo>
                  <a:cubicBezTo>
                    <a:pt x="20418" y="7158"/>
                    <a:pt x="23142" y="4679"/>
                    <a:pt x="24900" y="1605"/>
                  </a:cubicBezTo>
                  <a:cubicBezTo>
                    <a:pt x="24815" y="1288"/>
                    <a:pt x="24736" y="971"/>
                    <a:pt x="24661" y="650"/>
                  </a:cubicBezTo>
                  <a:cubicBezTo>
                    <a:pt x="24576" y="432"/>
                    <a:pt x="24483" y="215"/>
                    <a:pt x="24387"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2" name="Google Shape;5923;p119">
              <a:extLst>
                <a:ext uri="{FF2B5EF4-FFF2-40B4-BE49-F238E27FC236}">
                  <a16:creationId xmlns:a16="http://schemas.microsoft.com/office/drawing/2014/main" id="{A8AC7E12-15BF-FEF0-7EC2-483BAA6DD21C}"/>
                </a:ext>
              </a:extLst>
            </p:cNvPr>
            <p:cNvSpPr/>
            <p:nvPr/>
          </p:nvSpPr>
          <p:spPr>
            <a:xfrm>
              <a:off x="1466053" y="3759845"/>
              <a:ext cx="63680" cy="41666"/>
            </a:xfrm>
            <a:custGeom>
              <a:avLst/>
              <a:gdLst/>
              <a:ahLst/>
              <a:cxnLst/>
              <a:rect l="l" t="t" r="r" b="b"/>
              <a:pathLst>
                <a:path w="2265" h="1482" extrusionOk="0">
                  <a:moveTo>
                    <a:pt x="2265" y="1"/>
                  </a:moveTo>
                  <a:cubicBezTo>
                    <a:pt x="1613" y="468"/>
                    <a:pt x="942" y="910"/>
                    <a:pt x="250" y="1327"/>
                  </a:cubicBezTo>
                  <a:cubicBezTo>
                    <a:pt x="168" y="1378"/>
                    <a:pt x="86" y="1427"/>
                    <a:pt x="0" y="1481"/>
                  </a:cubicBezTo>
                  <a:cubicBezTo>
                    <a:pt x="664" y="1185"/>
                    <a:pt x="1323" y="892"/>
                    <a:pt x="1987" y="596"/>
                  </a:cubicBezTo>
                  <a:cubicBezTo>
                    <a:pt x="2083" y="400"/>
                    <a:pt x="2176" y="201"/>
                    <a:pt x="226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3" name="Google Shape;5924;p119">
              <a:extLst>
                <a:ext uri="{FF2B5EF4-FFF2-40B4-BE49-F238E27FC236}">
                  <a16:creationId xmlns:a16="http://schemas.microsoft.com/office/drawing/2014/main" id="{DE647179-70D0-F8C2-C2DD-E254069CF80E}"/>
                </a:ext>
              </a:extLst>
            </p:cNvPr>
            <p:cNvSpPr/>
            <p:nvPr/>
          </p:nvSpPr>
          <p:spPr>
            <a:xfrm>
              <a:off x="1586157" y="3774998"/>
              <a:ext cx="69613" cy="178080"/>
            </a:xfrm>
            <a:custGeom>
              <a:avLst/>
              <a:gdLst/>
              <a:ahLst/>
              <a:cxnLst/>
              <a:rect l="l" t="t" r="r" b="b"/>
              <a:pathLst>
                <a:path w="2476" h="6334" extrusionOk="0">
                  <a:moveTo>
                    <a:pt x="871" y="1"/>
                  </a:moveTo>
                  <a:lnTo>
                    <a:pt x="871" y="1"/>
                  </a:lnTo>
                  <a:cubicBezTo>
                    <a:pt x="1181" y="1313"/>
                    <a:pt x="1584" y="2600"/>
                    <a:pt x="2079" y="3866"/>
                  </a:cubicBezTo>
                  <a:cubicBezTo>
                    <a:pt x="1783" y="2543"/>
                    <a:pt x="1380" y="1259"/>
                    <a:pt x="871" y="1"/>
                  </a:cubicBezTo>
                  <a:close/>
                  <a:moveTo>
                    <a:pt x="150" y="4382"/>
                  </a:moveTo>
                  <a:lnTo>
                    <a:pt x="150" y="4382"/>
                  </a:lnTo>
                  <a:cubicBezTo>
                    <a:pt x="203" y="4636"/>
                    <a:pt x="254" y="4886"/>
                    <a:pt x="300" y="5139"/>
                  </a:cubicBezTo>
                  <a:cubicBezTo>
                    <a:pt x="104" y="5249"/>
                    <a:pt x="0" y="5378"/>
                    <a:pt x="79" y="5503"/>
                  </a:cubicBezTo>
                  <a:cubicBezTo>
                    <a:pt x="221" y="5730"/>
                    <a:pt x="364" y="5955"/>
                    <a:pt x="507" y="6184"/>
                  </a:cubicBezTo>
                  <a:cubicBezTo>
                    <a:pt x="571" y="6287"/>
                    <a:pt x="781" y="6334"/>
                    <a:pt x="1038" y="6334"/>
                  </a:cubicBezTo>
                  <a:cubicBezTo>
                    <a:pt x="1630" y="6334"/>
                    <a:pt x="2475" y="6098"/>
                    <a:pt x="2433" y="5781"/>
                  </a:cubicBezTo>
                  <a:cubicBezTo>
                    <a:pt x="2379" y="5424"/>
                    <a:pt x="2321" y="5071"/>
                    <a:pt x="2254" y="4718"/>
                  </a:cubicBezTo>
                  <a:cubicBezTo>
                    <a:pt x="2094" y="5035"/>
                    <a:pt x="1580" y="5256"/>
                    <a:pt x="1113" y="5256"/>
                  </a:cubicBezTo>
                  <a:cubicBezTo>
                    <a:pt x="771" y="5256"/>
                    <a:pt x="453" y="5136"/>
                    <a:pt x="332" y="4843"/>
                  </a:cubicBezTo>
                  <a:cubicBezTo>
                    <a:pt x="272" y="4690"/>
                    <a:pt x="211" y="4536"/>
                    <a:pt x="150" y="43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4" name="Google Shape;5925;p119">
              <a:extLst>
                <a:ext uri="{FF2B5EF4-FFF2-40B4-BE49-F238E27FC236}">
                  <a16:creationId xmlns:a16="http://schemas.microsoft.com/office/drawing/2014/main" id="{80D862BF-5720-A903-F949-13216F16D911}"/>
                </a:ext>
              </a:extLst>
            </p:cNvPr>
            <p:cNvSpPr/>
            <p:nvPr/>
          </p:nvSpPr>
          <p:spPr>
            <a:xfrm>
              <a:off x="1346849" y="3688772"/>
              <a:ext cx="263803" cy="156038"/>
            </a:xfrm>
            <a:custGeom>
              <a:avLst/>
              <a:gdLst/>
              <a:ahLst/>
              <a:cxnLst/>
              <a:rect l="l" t="t" r="r" b="b"/>
              <a:pathLst>
                <a:path w="9383" h="5550" extrusionOk="0">
                  <a:moveTo>
                    <a:pt x="9005" y="1220"/>
                  </a:moveTo>
                  <a:cubicBezTo>
                    <a:pt x="8944" y="1409"/>
                    <a:pt x="8880" y="1595"/>
                    <a:pt x="8812" y="1780"/>
                  </a:cubicBezTo>
                  <a:cubicBezTo>
                    <a:pt x="9015" y="2204"/>
                    <a:pt x="9204" y="2636"/>
                    <a:pt x="9383" y="3068"/>
                  </a:cubicBezTo>
                  <a:cubicBezTo>
                    <a:pt x="9236" y="2458"/>
                    <a:pt x="9111" y="1841"/>
                    <a:pt x="9005" y="1220"/>
                  </a:cubicBezTo>
                  <a:close/>
                  <a:moveTo>
                    <a:pt x="7521" y="1"/>
                  </a:moveTo>
                  <a:lnTo>
                    <a:pt x="7521" y="1"/>
                  </a:lnTo>
                  <a:cubicBezTo>
                    <a:pt x="7414" y="43"/>
                    <a:pt x="7325" y="90"/>
                    <a:pt x="7265" y="140"/>
                  </a:cubicBezTo>
                  <a:cubicBezTo>
                    <a:pt x="6309" y="932"/>
                    <a:pt x="5318" y="1677"/>
                    <a:pt x="4280" y="2362"/>
                  </a:cubicBezTo>
                  <a:cubicBezTo>
                    <a:pt x="3723" y="2721"/>
                    <a:pt x="3160" y="3071"/>
                    <a:pt x="2583" y="3396"/>
                  </a:cubicBezTo>
                  <a:cubicBezTo>
                    <a:pt x="2311" y="3549"/>
                    <a:pt x="1773" y="3955"/>
                    <a:pt x="1388" y="4120"/>
                  </a:cubicBezTo>
                  <a:cubicBezTo>
                    <a:pt x="1324" y="4108"/>
                    <a:pt x="1256" y="4105"/>
                    <a:pt x="1189" y="4105"/>
                  </a:cubicBezTo>
                  <a:cubicBezTo>
                    <a:pt x="1024" y="4105"/>
                    <a:pt x="853" y="4138"/>
                    <a:pt x="682" y="4212"/>
                  </a:cubicBezTo>
                  <a:cubicBezTo>
                    <a:pt x="661" y="4223"/>
                    <a:pt x="639" y="4230"/>
                    <a:pt x="618" y="4240"/>
                  </a:cubicBezTo>
                  <a:cubicBezTo>
                    <a:pt x="315" y="4376"/>
                    <a:pt x="1" y="4676"/>
                    <a:pt x="68" y="5036"/>
                  </a:cubicBezTo>
                  <a:cubicBezTo>
                    <a:pt x="76" y="5064"/>
                    <a:pt x="80" y="5093"/>
                    <a:pt x="86" y="5122"/>
                  </a:cubicBezTo>
                  <a:cubicBezTo>
                    <a:pt x="144" y="5438"/>
                    <a:pt x="564" y="5550"/>
                    <a:pt x="857" y="5550"/>
                  </a:cubicBezTo>
                  <a:cubicBezTo>
                    <a:pt x="893" y="5550"/>
                    <a:pt x="924" y="5550"/>
                    <a:pt x="957" y="5545"/>
                  </a:cubicBezTo>
                  <a:cubicBezTo>
                    <a:pt x="2097" y="5435"/>
                    <a:pt x="3246" y="4630"/>
                    <a:pt x="4240" y="4009"/>
                  </a:cubicBezTo>
                  <a:lnTo>
                    <a:pt x="4240" y="4009"/>
                  </a:lnTo>
                  <a:cubicBezTo>
                    <a:pt x="3602" y="4294"/>
                    <a:pt x="2964" y="4576"/>
                    <a:pt x="2323" y="4861"/>
                  </a:cubicBezTo>
                  <a:cubicBezTo>
                    <a:pt x="2069" y="4975"/>
                    <a:pt x="1602" y="5147"/>
                    <a:pt x="1235" y="5147"/>
                  </a:cubicBezTo>
                  <a:cubicBezTo>
                    <a:pt x="1120" y="5147"/>
                    <a:pt x="1013" y="5129"/>
                    <a:pt x="928" y="5089"/>
                  </a:cubicBezTo>
                  <a:cubicBezTo>
                    <a:pt x="679" y="4968"/>
                    <a:pt x="432" y="4818"/>
                    <a:pt x="853" y="4630"/>
                  </a:cubicBezTo>
                  <a:cubicBezTo>
                    <a:pt x="1890" y="4166"/>
                    <a:pt x="2928" y="3705"/>
                    <a:pt x="3962" y="3242"/>
                  </a:cubicBezTo>
                  <a:cubicBezTo>
                    <a:pt x="4872" y="2839"/>
                    <a:pt x="6084" y="2529"/>
                    <a:pt x="6722" y="1720"/>
                  </a:cubicBezTo>
                  <a:cubicBezTo>
                    <a:pt x="6758" y="1673"/>
                    <a:pt x="6815" y="1627"/>
                    <a:pt x="6890" y="1580"/>
                  </a:cubicBezTo>
                  <a:cubicBezTo>
                    <a:pt x="7033" y="1192"/>
                    <a:pt x="7158" y="796"/>
                    <a:pt x="7268" y="394"/>
                  </a:cubicBezTo>
                  <a:cubicBezTo>
                    <a:pt x="7307" y="236"/>
                    <a:pt x="7400" y="108"/>
                    <a:pt x="752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5" name="Google Shape;5926;p119">
              <a:extLst>
                <a:ext uri="{FF2B5EF4-FFF2-40B4-BE49-F238E27FC236}">
                  <a16:creationId xmlns:a16="http://schemas.microsoft.com/office/drawing/2014/main" id="{22A13DE7-C12D-E0A7-A3EE-04F80F88FB6D}"/>
                </a:ext>
              </a:extLst>
            </p:cNvPr>
            <p:cNvSpPr/>
            <p:nvPr/>
          </p:nvSpPr>
          <p:spPr>
            <a:xfrm>
              <a:off x="1571537" y="3837665"/>
              <a:ext cx="18865" cy="60560"/>
            </a:xfrm>
            <a:custGeom>
              <a:avLst/>
              <a:gdLst/>
              <a:ahLst/>
              <a:cxnLst/>
              <a:rect l="l" t="t" r="r" b="b"/>
              <a:pathLst>
                <a:path w="671" h="2154" extrusionOk="0">
                  <a:moveTo>
                    <a:pt x="99" y="0"/>
                  </a:moveTo>
                  <a:cubicBezTo>
                    <a:pt x="68" y="86"/>
                    <a:pt x="35" y="171"/>
                    <a:pt x="0" y="257"/>
                  </a:cubicBezTo>
                  <a:cubicBezTo>
                    <a:pt x="200" y="895"/>
                    <a:pt x="424" y="1526"/>
                    <a:pt x="670" y="2153"/>
                  </a:cubicBezTo>
                  <a:cubicBezTo>
                    <a:pt x="514" y="1426"/>
                    <a:pt x="324" y="706"/>
                    <a:pt x="9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6" name="Google Shape;5927;p119">
              <a:extLst>
                <a:ext uri="{FF2B5EF4-FFF2-40B4-BE49-F238E27FC236}">
                  <a16:creationId xmlns:a16="http://schemas.microsoft.com/office/drawing/2014/main" id="{0182D026-D7EE-A957-46D2-0FF6F13459A3}"/>
                </a:ext>
              </a:extLst>
            </p:cNvPr>
            <p:cNvSpPr/>
            <p:nvPr/>
          </p:nvSpPr>
          <p:spPr>
            <a:xfrm>
              <a:off x="1561501" y="3806289"/>
              <a:ext cx="12849" cy="38630"/>
            </a:xfrm>
            <a:custGeom>
              <a:avLst/>
              <a:gdLst/>
              <a:ahLst/>
              <a:cxnLst/>
              <a:rect l="l" t="t" r="r" b="b"/>
              <a:pathLst>
                <a:path w="457" h="1374" extrusionOk="0">
                  <a:moveTo>
                    <a:pt x="79" y="0"/>
                  </a:moveTo>
                  <a:cubicBezTo>
                    <a:pt x="53" y="47"/>
                    <a:pt x="25" y="93"/>
                    <a:pt x="0" y="142"/>
                  </a:cubicBezTo>
                  <a:cubicBezTo>
                    <a:pt x="111" y="552"/>
                    <a:pt x="229" y="967"/>
                    <a:pt x="357" y="1373"/>
                  </a:cubicBezTo>
                  <a:cubicBezTo>
                    <a:pt x="392" y="1287"/>
                    <a:pt x="425" y="1202"/>
                    <a:pt x="456" y="1116"/>
                  </a:cubicBezTo>
                  <a:cubicBezTo>
                    <a:pt x="339" y="741"/>
                    <a:pt x="214" y="371"/>
                    <a:pt x="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7" name="Google Shape;5928;p119">
              <a:extLst>
                <a:ext uri="{FF2B5EF4-FFF2-40B4-BE49-F238E27FC236}">
                  <a16:creationId xmlns:a16="http://schemas.microsoft.com/office/drawing/2014/main" id="{BCD0FC41-9733-E00D-FBDB-D7CF6E85DF33}"/>
                </a:ext>
              </a:extLst>
            </p:cNvPr>
            <p:cNvSpPr/>
            <p:nvPr/>
          </p:nvSpPr>
          <p:spPr>
            <a:xfrm>
              <a:off x="1554781" y="3783432"/>
              <a:ext cx="8941" cy="26878"/>
            </a:xfrm>
            <a:custGeom>
              <a:avLst/>
              <a:gdLst/>
              <a:ahLst/>
              <a:cxnLst/>
              <a:rect l="l" t="t" r="r" b="b"/>
              <a:pathLst>
                <a:path w="318" h="956" extrusionOk="0">
                  <a:moveTo>
                    <a:pt x="0" y="0"/>
                  </a:moveTo>
                  <a:lnTo>
                    <a:pt x="0" y="0"/>
                  </a:lnTo>
                  <a:cubicBezTo>
                    <a:pt x="75" y="321"/>
                    <a:pt x="154" y="638"/>
                    <a:pt x="239" y="955"/>
                  </a:cubicBezTo>
                  <a:cubicBezTo>
                    <a:pt x="264" y="906"/>
                    <a:pt x="292" y="860"/>
                    <a:pt x="318" y="813"/>
                  </a:cubicBezTo>
                  <a:cubicBezTo>
                    <a:pt x="218" y="542"/>
                    <a:pt x="111" y="271"/>
                    <a:pt x="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8" name="Google Shape;5929;p119">
              <a:extLst>
                <a:ext uri="{FF2B5EF4-FFF2-40B4-BE49-F238E27FC236}">
                  <a16:creationId xmlns:a16="http://schemas.microsoft.com/office/drawing/2014/main" id="{FCB9E540-CA46-1253-ED4F-E61605B6E0E0}"/>
                </a:ext>
              </a:extLst>
            </p:cNvPr>
            <p:cNvSpPr/>
            <p:nvPr/>
          </p:nvSpPr>
          <p:spPr>
            <a:xfrm>
              <a:off x="1644606" y="3883660"/>
              <a:ext cx="6944" cy="23982"/>
            </a:xfrm>
            <a:custGeom>
              <a:avLst/>
              <a:gdLst/>
              <a:ahLst/>
              <a:cxnLst/>
              <a:rect l="l" t="t" r="r" b="b"/>
              <a:pathLst>
                <a:path w="247" h="853" extrusionOk="0">
                  <a:moveTo>
                    <a:pt x="0" y="1"/>
                  </a:moveTo>
                  <a:lnTo>
                    <a:pt x="0" y="1"/>
                  </a:lnTo>
                  <a:cubicBezTo>
                    <a:pt x="64" y="282"/>
                    <a:pt x="122" y="568"/>
                    <a:pt x="175" y="853"/>
                  </a:cubicBezTo>
                  <a:cubicBezTo>
                    <a:pt x="235" y="736"/>
                    <a:pt x="247" y="607"/>
                    <a:pt x="189" y="468"/>
                  </a:cubicBezTo>
                  <a:cubicBezTo>
                    <a:pt x="125" y="315"/>
                    <a:pt x="61" y="158"/>
                    <a:pt x="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9" name="Google Shape;5930;p119">
              <a:extLst>
                <a:ext uri="{FF2B5EF4-FFF2-40B4-BE49-F238E27FC236}">
                  <a16:creationId xmlns:a16="http://schemas.microsoft.com/office/drawing/2014/main" id="{DEF47929-5182-8931-2E4D-FE77D7482138}"/>
                </a:ext>
              </a:extLst>
            </p:cNvPr>
            <p:cNvSpPr/>
            <p:nvPr/>
          </p:nvSpPr>
          <p:spPr>
            <a:xfrm>
              <a:off x="1358994" y="3733192"/>
              <a:ext cx="290540" cy="189608"/>
            </a:xfrm>
            <a:custGeom>
              <a:avLst/>
              <a:gdLst/>
              <a:ahLst/>
              <a:cxnLst/>
              <a:rect l="l" t="t" r="r" b="b"/>
              <a:pathLst>
                <a:path w="10334" h="6744" extrusionOk="0">
                  <a:moveTo>
                    <a:pt x="6458" y="0"/>
                  </a:moveTo>
                  <a:lnTo>
                    <a:pt x="6458" y="0"/>
                  </a:lnTo>
                  <a:cubicBezTo>
                    <a:pt x="6383" y="47"/>
                    <a:pt x="6326" y="93"/>
                    <a:pt x="6290" y="140"/>
                  </a:cubicBezTo>
                  <a:cubicBezTo>
                    <a:pt x="5652" y="949"/>
                    <a:pt x="4440" y="1259"/>
                    <a:pt x="3530" y="1662"/>
                  </a:cubicBezTo>
                  <a:cubicBezTo>
                    <a:pt x="2496" y="2125"/>
                    <a:pt x="1458" y="2586"/>
                    <a:pt x="421" y="3050"/>
                  </a:cubicBezTo>
                  <a:cubicBezTo>
                    <a:pt x="0" y="3238"/>
                    <a:pt x="247" y="3388"/>
                    <a:pt x="496" y="3509"/>
                  </a:cubicBezTo>
                  <a:cubicBezTo>
                    <a:pt x="581" y="3549"/>
                    <a:pt x="688" y="3567"/>
                    <a:pt x="803" y="3567"/>
                  </a:cubicBezTo>
                  <a:cubicBezTo>
                    <a:pt x="1170" y="3567"/>
                    <a:pt x="1637" y="3395"/>
                    <a:pt x="1891" y="3281"/>
                  </a:cubicBezTo>
                  <a:cubicBezTo>
                    <a:pt x="2532" y="2996"/>
                    <a:pt x="3170" y="2714"/>
                    <a:pt x="3808" y="2429"/>
                  </a:cubicBezTo>
                  <a:cubicBezTo>
                    <a:pt x="3894" y="2375"/>
                    <a:pt x="3976" y="2326"/>
                    <a:pt x="4058" y="2275"/>
                  </a:cubicBezTo>
                  <a:cubicBezTo>
                    <a:pt x="4750" y="1858"/>
                    <a:pt x="5421" y="1416"/>
                    <a:pt x="6073" y="949"/>
                  </a:cubicBezTo>
                  <a:cubicBezTo>
                    <a:pt x="6212" y="639"/>
                    <a:pt x="6341" y="321"/>
                    <a:pt x="6458" y="0"/>
                  </a:cubicBezTo>
                  <a:close/>
                  <a:moveTo>
                    <a:pt x="8380" y="200"/>
                  </a:moveTo>
                  <a:cubicBezTo>
                    <a:pt x="8326" y="350"/>
                    <a:pt x="8270" y="504"/>
                    <a:pt x="8209" y="653"/>
                  </a:cubicBezTo>
                  <a:cubicBezTo>
                    <a:pt x="8255" y="760"/>
                    <a:pt x="8276" y="863"/>
                    <a:pt x="8266" y="963"/>
                  </a:cubicBezTo>
                  <a:cubicBezTo>
                    <a:pt x="8173" y="1980"/>
                    <a:pt x="7967" y="2892"/>
                    <a:pt x="7659" y="3716"/>
                  </a:cubicBezTo>
                  <a:cubicBezTo>
                    <a:pt x="7884" y="4422"/>
                    <a:pt x="8074" y="5142"/>
                    <a:pt x="8230" y="5869"/>
                  </a:cubicBezTo>
                  <a:cubicBezTo>
                    <a:pt x="8291" y="6023"/>
                    <a:pt x="8352" y="6177"/>
                    <a:pt x="8412" y="6330"/>
                  </a:cubicBezTo>
                  <a:cubicBezTo>
                    <a:pt x="8533" y="6623"/>
                    <a:pt x="8851" y="6743"/>
                    <a:pt x="9193" y="6743"/>
                  </a:cubicBezTo>
                  <a:cubicBezTo>
                    <a:pt x="9660" y="6743"/>
                    <a:pt x="10174" y="6522"/>
                    <a:pt x="10334" y="6205"/>
                  </a:cubicBezTo>
                  <a:cubicBezTo>
                    <a:pt x="10281" y="5920"/>
                    <a:pt x="10223" y="5634"/>
                    <a:pt x="10159" y="5353"/>
                  </a:cubicBezTo>
                  <a:cubicBezTo>
                    <a:pt x="9664" y="4087"/>
                    <a:pt x="9261" y="2800"/>
                    <a:pt x="8951" y="1488"/>
                  </a:cubicBezTo>
                  <a:cubicBezTo>
                    <a:pt x="8772" y="1056"/>
                    <a:pt x="8583" y="624"/>
                    <a:pt x="8380" y="20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0" name="Google Shape;5931;p119">
              <a:extLst>
                <a:ext uri="{FF2B5EF4-FFF2-40B4-BE49-F238E27FC236}">
                  <a16:creationId xmlns:a16="http://schemas.microsoft.com/office/drawing/2014/main" id="{310A126B-99DE-6EA5-727A-076A5A042FD3}"/>
                </a:ext>
              </a:extLst>
            </p:cNvPr>
            <p:cNvSpPr/>
            <p:nvPr/>
          </p:nvSpPr>
          <p:spPr>
            <a:xfrm>
              <a:off x="1563694" y="3751551"/>
              <a:ext cx="28003" cy="86144"/>
            </a:xfrm>
            <a:custGeom>
              <a:avLst/>
              <a:gdLst/>
              <a:ahLst/>
              <a:cxnLst/>
              <a:rect l="l" t="t" r="r" b="b"/>
              <a:pathLst>
                <a:path w="996" h="3064" extrusionOk="0">
                  <a:moveTo>
                    <a:pt x="928" y="0"/>
                  </a:moveTo>
                  <a:cubicBezTo>
                    <a:pt x="660" y="671"/>
                    <a:pt x="350" y="1323"/>
                    <a:pt x="1" y="1947"/>
                  </a:cubicBezTo>
                  <a:cubicBezTo>
                    <a:pt x="136" y="2318"/>
                    <a:pt x="261" y="2688"/>
                    <a:pt x="378" y="3063"/>
                  </a:cubicBezTo>
                  <a:cubicBezTo>
                    <a:pt x="686" y="2239"/>
                    <a:pt x="892" y="1327"/>
                    <a:pt x="985" y="310"/>
                  </a:cubicBezTo>
                  <a:cubicBezTo>
                    <a:pt x="995" y="210"/>
                    <a:pt x="974" y="107"/>
                    <a:pt x="928"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1" name="Google Shape;5932;p119">
              <a:extLst>
                <a:ext uri="{FF2B5EF4-FFF2-40B4-BE49-F238E27FC236}">
                  <a16:creationId xmlns:a16="http://schemas.microsoft.com/office/drawing/2014/main" id="{7F1AA65D-8E69-7064-9159-46EAF7DC03D7}"/>
                </a:ext>
              </a:extLst>
            </p:cNvPr>
            <p:cNvSpPr/>
            <p:nvPr/>
          </p:nvSpPr>
          <p:spPr>
            <a:xfrm>
              <a:off x="1543732" y="3725180"/>
              <a:ext cx="46052" cy="81140"/>
            </a:xfrm>
            <a:custGeom>
              <a:avLst/>
              <a:gdLst/>
              <a:ahLst/>
              <a:cxnLst/>
              <a:rect l="l" t="t" r="r" b="b"/>
              <a:pathLst>
                <a:path w="1638" h="2886" extrusionOk="0">
                  <a:moveTo>
                    <a:pt x="660" y="0"/>
                  </a:moveTo>
                  <a:cubicBezTo>
                    <a:pt x="458" y="40"/>
                    <a:pt x="257" y="104"/>
                    <a:pt x="91" y="179"/>
                  </a:cubicBezTo>
                  <a:cubicBezTo>
                    <a:pt x="65" y="417"/>
                    <a:pt x="37" y="649"/>
                    <a:pt x="1" y="874"/>
                  </a:cubicBezTo>
                  <a:lnTo>
                    <a:pt x="129" y="778"/>
                  </a:lnTo>
                  <a:cubicBezTo>
                    <a:pt x="208" y="1212"/>
                    <a:pt x="297" y="1644"/>
                    <a:pt x="393" y="2072"/>
                  </a:cubicBezTo>
                  <a:cubicBezTo>
                    <a:pt x="504" y="2343"/>
                    <a:pt x="611" y="2614"/>
                    <a:pt x="711" y="2885"/>
                  </a:cubicBezTo>
                  <a:cubicBezTo>
                    <a:pt x="1060" y="2261"/>
                    <a:pt x="1370" y="1609"/>
                    <a:pt x="1638" y="938"/>
                  </a:cubicBezTo>
                  <a:cubicBezTo>
                    <a:pt x="1477" y="567"/>
                    <a:pt x="1032" y="172"/>
                    <a:pt x="66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grpSp>
      <p:grpSp>
        <p:nvGrpSpPr>
          <p:cNvPr id="22" name="Google Shape;5919;p119">
            <a:extLst>
              <a:ext uri="{FF2B5EF4-FFF2-40B4-BE49-F238E27FC236}">
                <a16:creationId xmlns:a16="http://schemas.microsoft.com/office/drawing/2014/main" id="{0E7B99A7-CE99-DECB-0E7D-2DD53DA98ECF}"/>
              </a:ext>
            </a:extLst>
          </p:cNvPr>
          <p:cNvGrpSpPr/>
          <p:nvPr/>
        </p:nvGrpSpPr>
        <p:grpSpPr>
          <a:xfrm rot="4665446" flipV="1">
            <a:off x="8158329" y="2630653"/>
            <a:ext cx="804350" cy="513131"/>
            <a:chOff x="851420" y="3679860"/>
            <a:chExt cx="804350" cy="359731"/>
          </a:xfrm>
          <a:solidFill>
            <a:schemeClr val="accent1">
              <a:lumMod val="90000"/>
            </a:schemeClr>
          </a:solidFill>
        </p:grpSpPr>
        <p:sp>
          <p:nvSpPr>
            <p:cNvPr id="23" name="Google Shape;5920;p119">
              <a:extLst>
                <a:ext uri="{FF2B5EF4-FFF2-40B4-BE49-F238E27FC236}">
                  <a16:creationId xmlns:a16="http://schemas.microsoft.com/office/drawing/2014/main" id="{07B837EA-BF9D-98AE-661D-61BA18DDE6C3}"/>
                </a:ext>
              </a:extLst>
            </p:cNvPr>
            <p:cNvSpPr/>
            <p:nvPr/>
          </p:nvSpPr>
          <p:spPr>
            <a:xfrm>
              <a:off x="851420" y="3679860"/>
              <a:ext cx="759049" cy="359731"/>
            </a:xfrm>
            <a:custGeom>
              <a:avLst/>
              <a:gdLst/>
              <a:ahLst/>
              <a:cxnLst/>
              <a:rect l="l" t="t" r="r" b="b"/>
              <a:pathLst>
                <a:path w="26998" h="12795" extrusionOk="0">
                  <a:moveTo>
                    <a:pt x="26067" y="0"/>
                  </a:moveTo>
                  <a:cubicBezTo>
                    <a:pt x="25738" y="0"/>
                    <a:pt x="25382" y="107"/>
                    <a:pt x="25143" y="318"/>
                  </a:cubicBezTo>
                  <a:cubicBezTo>
                    <a:pt x="25336" y="243"/>
                    <a:pt x="25582" y="189"/>
                    <a:pt x="25810" y="189"/>
                  </a:cubicBezTo>
                  <a:cubicBezTo>
                    <a:pt x="26145" y="189"/>
                    <a:pt x="26441" y="300"/>
                    <a:pt x="26487" y="617"/>
                  </a:cubicBezTo>
                  <a:cubicBezTo>
                    <a:pt x="26530" y="928"/>
                    <a:pt x="26577" y="1231"/>
                    <a:pt x="26627" y="1537"/>
                  </a:cubicBezTo>
                  <a:cubicBezTo>
                    <a:pt x="26712" y="1280"/>
                    <a:pt x="26787" y="1020"/>
                    <a:pt x="26858" y="757"/>
                  </a:cubicBezTo>
                  <a:cubicBezTo>
                    <a:pt x="26997" y="247"/>
                    <a:pt x="26566" y="0"/>
                    <a:pt x="26067" y="0"/>
                  </a:cubicBezTo>
                  <a:close/>
                  <a:moveTo>
                    <a:pt x="24502" y="3145"/>
                  </a:moveTo>
                  <a:cubicBezTo>
                    <a:pt x="24369" y="3209"/>
                    <a:pt x="24230" y="3270"/>
                    <a:pt x="24095" y="3331"/>
                  </a:cubicBezTo>
                  <a:cubicBezTo>
                    <a:pt x="24013" y="3367"/>
                    <a:pt x="23931" y="3406"/>
                    <a:pt x="23849" y="3441"/>
                  </a:cubicBezTo>
                  <a:cubicBezTo>
                    <a:pt x="22526" y="6081"/>
                    <a:pt x="20419" y="8309"/>
                    <a:pt x="17809" y="9700"/>
                  </a:cubicBezTo>
                  <a:cubicBezTo>
                    <a:pt x="21085" y="8798"/>
                    <a:pt x="23684" y="6790"/>
                    <a:pt x="24502" y="3145"/>
                  </a:cubicBezTo>
                  <a:close/>
                  <a:moveTo>
                    <a:pt x="1427" y="7078"/>
                  </a:moveTo>
                  <a:cubicBezTo>
                    <a:pt x="749" y="7078"/>
                    <a:pt x="1" y="7582"/>
                    <a:pt x="390" y="8199"/>
                  </a:cubicBezTo>
                  <a:cubicBezTo>
                    <a:pt x="1837" y="10502"/>
                    <a:pt x="4829" y="11729"/>
                    <a:pt x="7368" y="12338"/>
                  </a:cubicBezTo>
                  <a:cubicBezTo>
                    <a:pt x="8641" y="12641"/>
                    <a:pt x="9946" y="12794"/>
                    <a:pt x="11254" y="12794"/>
                  </a:cubicBezTo>
                  <a:cubicBezTo>
                    <a:pt x="12863" y="12794"/>
                    <a:pt x="14474" y="12563"/>
                    <a:pt x="16015" y="12096"/>
                  </a:cubicBezTo>
                  <a:cubicBezTo>
                    <a:pt x="16514" y="11943"/>
                    <a:pt x="17002" y="11767"/>
                    <a:pt x="17476" y="11568"/>
                  </a:cubicBezTo>
                  <a:lnTo>
                    <a:pt x="17476" y="11568"/>
                  </a:lnTo>
                  <a:cubicBezTo>
                    <a:pt x="16343" y="11760"/>
                    <a:pt x="15159" y="11849"/>
                    <a:pt x="13954" y="11849"/>
                  </a:cubicBezTo>
                  <a:cubicBezTo>
                    <a:pt x="9404" y="11849"/>
                    <a:pt x="4600" y="10595"/>
                    <a:pt x="1449" y="8994"/>
                  </a:cubicBezTo>
                  <a:cubicBezTo>
                    <a:pt x="867" y="8701"/>
                    <a:pt x="357" y="7503"/>
                    <a:pt x="921" y="7503"/>
                  </a:cubicBezTo>
                  <a:cubicBezTo>
                    <a:pt x="1024" y="7503"/>
                    <a:pt x="1160" y="7542"/>
                    <a:pt x="1338" y="7631"/>
                  </a:cubicBezTo>
                  <a:cubicBezTo>
                    <a:pt x="1834" y="7885"/>
                    <a:pt x="2372" y="8127"/>
                    <a:pt x="2943" y="8355"/>
                  </a:cubicBezTo>
                  <a:cubicBezTo>
                    <a:pt x="2665" y="8077"/>
                    <a:pt x="2418" y="7778"/>
                    <a:pt x="2215" y="7450"/>
                  </a:cubicBezTo>
                  <a:cubicBezTo>
                    <a:pt x="2051" y="7189"/>
                    <a:pt x="1745" y="7078"/>
                    <a:pt x="1427" y="7078"/>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4" name="Google Shape;5921;p119">
              <a:extLst>
                <a:ext uri="{FF2B5EF4-FFF2-40B4-BE49-F238E27FC236}">
                  <a16:creationId xmlns:a16="http://schemas.microsoft.com/office/drawing/2014/main" id="{4563BA77-CD0E-552C-2D3B-8921ECC590B7}"/>
                </a:ext>
              </a:extLst>
            </p:cNvPr>
            <p:cNvSpPr/>
            <p:nvPr/>
          </p:nvSpPr>
          <p:spPr>
            <a:xfrm>
              <a:off x="934132" y="3810282"/>
              <a:ext cx="637451" cy="194809"/>
            </a:xfrm>
            <a:custGeom>
              <a:avLst/>
              <a:gdLst/>
              <a:ahLst/>
              <a:cxnLst/>
              <a:rect l="l" t="t" r="r" b="b"/>
              <a:pathLst>
                <a:path w="22673" h="6929" extrusionOk="0">
                  <a:moveTo>
                    <a:pt x="1" y="3716"/>
                  </a:moveTo>
                  <a:cubicBezTo>
                    <a:pt x="1495" y="5203"/>
                    <a:pt x="3913" y="5999"/>
                    <a:pt x="5848" y="6369"/>
                  </a:cubicBezTo>
                  <a:cubicBezTo>
                    <a:pt x="6725" y="6537"/>
                    <a:pt x="7624" y="6622"/>
                    <a:pt x="8523" y="6622"/>
                  </a:cubicBezTo>
                  <a:cubicBezTo>
                    <a:pt x="10099" y="6622"/>
                    <a:pt x="11671" y="6362"/>
                    <a:pt x="13147" y="5827"/>
                  </a:cubicBezTo>
                  <a:cubicBezTo>
                    <a:pt x="13743" y="5609"/>
                    <a:pt x="14317" y="5357"/>
                    <a:pt x="14867" y="5061"/>
                  </a:cubicBezTo>
                  <a:lnTo>
                    <a:pt x="14867" y="5061"/>
                  </a:lnTo>
                  <a:cubicBezTo>
                    <a:pt x="13369" y="5474"/>
                    <a:pt x="11728" y="5656"/>
                    <a:pt x="10053" y="5656"/>
                  </a:cubicBezTo>
                  <a:cubicBezTo>
                    <a:pt x="6526" y="5656"/>
                    <a:pt x="2846" y="4854"/>
                    <a:pt x="1" y="3716"/>
                  </a:cubicBezTo>
                  <a:close/>
                  <a:moveTo>
                    <a:pt x="22315" y="0"/>
                  </a:moveTo>
                  <a:cubicBezTo>
                    <a:pt x="20557" y="3074"/>
                    <a:pt x="17833" y="5553"/>
                    <a:pt x="14534" y="6929"/>
                  </a:cubicBezTo>
                  <a:cubicBezTo>
                    <a:pt x="18190" y="6308"/>
                    <a:pt x="21292" y="4600"/>
                    <a:pt x="22672" y="1231"/>
                  </a:cubicBezTo>
                  <a:cubicBezTo>
                    <a:pt x="22544" y="825"/>
                    <a:pt x="22426" y="410"/>
                    <a:pt x="22315"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5" name="Google Shape;5922;p119">
              <a:extLst>
                <a:ext uri="{FF2B5EF4-FFF2-40B4-BE49-F238E27FC236}">
                  <a16:creationId xmlns:a16="http://schemas.microsoft.com/office/drawing/2014/main" id="{26F0D7CF-DDF7-0C2A-88D7-8631BC420A8B}"/>
                </a:ext>
              </a:extLst>
            </p:cNvPr>
            <p:cNvSpPr/>
            <p:nvPr/>
          </p:nvSpPr>
          <p:spPr>
            <a:xfrm>
              <a:off x="861457" y="3765158"/>
              <a:ext cx="700092" cy="247862"/>
            </a:xfrm>
            <a:custGeom>
              <a:avLst/>
              <a:gdLst/>
              <a:ahLst/>
              <a:cxnLst/>
              <a:rect l="l" t="t" r="r" b="b"/>
              <a:pathLst>
                <a:path w="24901" h="8816" extrusionOk="0">
                  <a:moveTo>
                    <a:pt x="24387" y="1"/>
                  </a:moveTo>
                  <a:cubicBezTo>
                    <a:pt x="24308" y="37"/>
                    <a:pt x="24226" y="76"/>
                    <a:pt x="24145" y="111"/>
                  </a:cubicBezTo>
                  <a:cubicBezTo>
                    <a:pt x="23327" y="3756"/>
                    <a:pt x="20728" y="5764"/>
                    <a:pt x="17452" y="6666"/>
                  </a:cubicBezTo>
                  <a:cubicBezTo>
                    <a:pt x="16902" y="6962"/>
                    <a:pt x="16328" y="7214"/>
                    <a:pt x="15732" y="7432"/>
                  </a:cubicBezTo>
                  <a:cubicBezTo>
                    <a:pt x="14256" y="7967"/>
                    <a:pt x="12684" y="8227"/>
                    <a:pt x="11108" y="8227"/>
                  </a:cubicBezTo>
                  <a:cubicBezTo>
                    <a:pt x="10209" y="8227"/>
                    <a:pt x="9310" y="8142"/>
                    <a:pt x="8433" y="7974"/>
                  </a:cubicBezTo>
                  <a:cubicBezTo>
                    <a:pt x="6498" y="7604"/>
                    <a:pt x="4080" y="6808"/>
                    <a:pt x="2586" y="5321"/>
                  </a:cubicBezTo>
                  <a:cubicBezTo>
                    <a:pt x="2015" y="5093"/>
                    <a:pt x="1477" y="4851"/>
                    <a:pt x="981" y="4597"/>
                  </a:cubicBezTo>
                  <a:cubicBezTo>
                    <a:pt x="803" y="4508"/>
                    <a:pt x="667" y="4469"/>
                    <a:pt x="564" y="4469"/>
                  </a:cubicBezTo>
                  <a:cubicBezTo>
                    <a:pt x="0" y="4469"/>
                    <a:pt x="510" y="5667"/>
                    <a:pt x="1092" y="5960"/>
                  </a:cubicBezTo>
                  <a:cubicBezTo>
                    <a:pt x="4243" y="7561"/>
                    <a:pt x="9047" y="8815"/>
                    <a:pt x="13597" y="8815"/>
                  </a:cubicBezTo>
                  <a:cubicBezTo>
                    <a:pt x="14802" y="8815"/>
                    <a:pt x="15986" y="8726"/>
                    <a:pt x="17119" y="8534"/>
                  </a:cubicBezTo>
                  <a:cubicBezTo>
                    <a:pt x="20418" y="7158"/>
                    <a:pt x="23142" y="4679"/>
                    <a:pt x="24900" y="1605"/>
                  </a:cubicBezTo>
                  <a:cubicBezTo>
                    <a:pt x="24815" y="1288"/>
                    <a:pt x="24736" y="971"/>
                    <a:pt x="24661" y="650"/>
                  </a:cubicBezTo>
                  <a:cubicBezTo>
                    <a:pt x="24576" y="432"/>
                    <a:pt x="24483" y="215"/>
                    <a:pt x="24387"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6" name="Google Shape;5923;p119">
              <a:extLst>
                <a:ext uri="{FF2B5EF4-FFF2-40B4-BE49-F238E27FC236}">
                  <a16:creationId xmlns:a16="http://schemas.microsoft.com/office/drawing/2014/main" id="{FD99A209-1675-74B2-8FEF-0D00BEED230F}"/>
                </a:ext>
              </a:extLst>
            </p:cNvPr>
            <p:cNvSpPr/>
            <p:nvPr/>
          </p:nvSpPr>
          <p:spPr>
            <a:xfrm>
              <a:off x="1466053" y="3759845"/>
              <a:ext cx="63680" cy="41666"/>
            </a:xfrm>
            <a:custGeom>
              <a:avLst/>
              <a:gdLst/>
              <a:ahLst/>
              <a:cxnLst/>
              <a:rect l="l" t="t" r="r" b="b"/>
              <a:pathLst>
                <a:path w="2265" h="1482" extrusionOk="0">
                  <a:moveTo>
                    <a:pt x="2265" y="1"/>
                  </a:moveTo>
                  <a:cubicBezTo>
                    <a:pt x="1613" y="468"/>
                    <a:pt x="942" y="910"/>
                    <a:pt x="250" y="1327"/>
                  </a:cubicBezTo>
                  <a:cubicBezTo>
                    <a:pt x="168" y="1378"/>
                    <a:pt x="86" y="1427"/>
                    <a:pt x="0" y="1481"/>
                  </a:cubicBezTo>
                  <a:cubicBezTo>
                    <a:pt x="664" y="1185"/>
                    <a:pt x="1323" y="892"/>
                    <a:pt x="1987" y="596"/>
                  </a:cubicBezTo>
                  <a:cubicBezTo>
                    <a:pt x="2083" y="400"/>
                    <a:pt x="2176" y="201"/>
                    <a:pt x="226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7" name="Google Shape;5924;p119">
              <a:extLst>
                <a:ext uri="{FF2B5EF4-FFF2-40B4-BE49-F238E27FC236}">
                  <a16:creationId xmlns:a16="http://schemas.microsoft.com/office/drawing/2014/main" id="{924E9CB8-6311-090C-65B4-FC78CE62B757}"/>
                </a:ext>
              </a:extLst>
            </p:cNvPr>
            <p:cNvSpPr/>
            <p:nvPr/>
          </p:nvSpPr>
          <p:spPr>
            <a:xfrm>
              <a:off x="1586157" y="3774998"/>
              <a:ext cx="69613" cy="178080"/>
            </a:xfrm>
            <a:custGeom>
              <a:avLst/>
              <a:gdLst/>
              <a:ahLst/>
              <a:cxnLst/>
              <a:rect l="l" t="t" r="r" b="b"/>
              <a:pathLst>
                <a:path w="2476" h="6334" extrusionOk="0">
                  <a:moveTo>
                    <a:pt x="871" y="1"/>
                  </a:moveTo>
                  <a:lnTo>
                    <a:pt x="871" y="1"/>
                  </a:lnTo>
                  <a:cubicBezTo>
                    <a:pt x="1181" y="1313"/>
                    <a:pt x="1584" y="2600"/>
                    <a:pt x="2079" y="3866"/>
                  </a:cubicBezTo>
                  <a:cubicBezTo>
                    <a:pt x="1783" y="2543"/>
                    <a:pt x="1380" y="1259"/>
                    <a:pt x="871" y="1"/>
                  </a:cubicBezTo>
                  <a:close/>
                  <a:moveTo>
                    <a:pt x="150" y="4382"/>
                  </a:moveTo>
                  <a:lnTo>
                    <a:pt x="150" y="4382"/>
                  </a:lnTo>
                  <a:cubicBezTo>
                    <a:pt x="203" y="4636"/>
                    <a:pt x="254" y="4886"/>
                    <a:pt x="300" y="5139"/>
                  </a:cubicBezTo>
                  <a:cubicBezTo>
                    <a:pt x="104" y="5249"/>
                    <a:pt x="0" y="5378"/>
                    <a:pt x="79" y="5503"/>
                  </a:cubicBezTo>
                  <a:cubicBezTo>
                    <a:pt x="221" y="5730"/>
                    <a:pt x="364" y="5955"/>
                    <a:pt x="507" y="6184"/>
                  </a:cubicBezTo>
                  <a:cubicBezTo>
                    <a:pt x="571" y="6287"/>
                    <a:pt x="781" y="6334"/>
                    <a:pt x="1038" y="6334"/>
                  </a:cubicBezTo>
                  <a:cubicBezTo>
                    <a:pt x="1630" y="6334"/>
                    <a:pt x="2475" y="6098"/>
                    <a:pt x="2433" y="5781"/>
                  </a:cubicBezTo>
                  <a:cubicBezTo>
                    <a:pt x="2379" y="5424"/>
                    <a:pt x="2321" y="5071"/>
                    <a:pt x="2254" y="4718"/>
                  </a:cubicBezTo>
                  <a:cubicBezTo>
                    <a:pt x="2094" y="5035"/>
                    <a:pt x="1580" y="5256"/>
                    <a:pt x="1113" y="5256"/>
                  </a:cubicBezTo>
                  <a:cubicBezTo>
                    <a:pt x="771" y="5256"/>
                    <a:pt x="453" y="5136"/>
                    <a:pt x="332" y="4843"/>
                  </a:cubicBezTo>
                  <a:cubicBezTo>
                    <a:pt x="272" y="4690"/>
                    <a:pt x="211" y="4536"/>
                    <a:pt x="150" y="43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8" name="Google Shape;5925;p119">
              <a:extLst>
                <a:ext uri="{FF2B5EF4-FFF2-40B4-BE49-F238E27FC236}">
                  <a16:creationId xmlns:a16="http://schemas.microsoft.com/office/drawing/2014/main" id="{D749B98E-2DF5-329F-E31E-A26BE9F40D5A}"/>
                </a:ext>
              </a:extLst>
            </p:cNvPr>
            <p:cNvSpPr/>
            <p:nvPr/>
          </p:nvSpPr>
          <p:spPr>
            <a:xfrm>
              <a:off x="1346849" y="3688772"/>
              <a:ext cx="263803" cy="156038"/>
            </a:xfrm>
            <a:custGeom>
              <a:avLst/>
              <a:gdLst/>
              <a:ahLst/>
              <a:cxnLst/>
              <a:rect l="l" t="t" r="r" b="b"/>
              <a:pathLst>
                <a:path w="9383" h="5550" extrusionOk="0">
                  <a:moveTo>
                    <a:pt x="9005" y="1220"/>
                  </a:moveTo>
                  <a:cubicBezTo>
                    <a:pt x="8944" y="1409"/>
                    <a:pt x="8880" y="1595"/>
                    <a:pt x="8812" y="1780"/>
                  </a:cubicBezTo>
                  <a:cubicBezTo>
                    <a:pt x="9015" y="2204"/>
                    <a:pt x="9204" y="2636"/>
                    <a:pt x="9383" y="3068"/>
                  </a:cubicBezTo>
                  <a:cubicBezTo>
                    <a:pt x="9236" y="2458"/>
                    <a:pt x="9111" y="1841"/>
                    <a:pt x="9005" y="1220"/>
                  </a:cubicBezTo>
                  <a:close/>
                  <a:moveTo>
                    <a:pt x="7521" y="1"/>
                  </a:moveTo>
                  <a:lnTo>
                    <a:pt x="7521" y="1"/>
                  </a:lnTo>
                  <a:cubicBezTo>
                    <a:pt x="7414" y="43"/>
                    <a:pt x="7325" y="90"/>
                    <a:pt x="7265" y="140"/>
                  </a:cubicBezTo>
                  <a:cubicBezTo>
                    <a:pt x="6309" y="932"/>
                    <a:pt x="5318" y="1677"/>
                    <a:pt x="4280" y="2362"/>
                  </a:cubicBezTo>
                  <a:cubicBezTo>
                    <a:pt x="3723" y="2721"/>
                    <a:pt x="3160" y="3071"/>
                    <a:pt x="2583" y="3396"/>
                  </a:cubicBezTo>
                  <a:cubicBezTo>
                    <a:pt x="2311" y="3549"/>
                    <a:pt x="1773" y="3955"/>
                    <a:pt x="1388" y="4120"/>
                  </a:cubicBezTo>
                  <a:cubicBezTo>
                    <a:pt x="1324" y="4108"/>
                    <a:pt x="1256" y="4105"/>
                    <a:pt x="1189" y="4105"/>
                  </a:cubicBezTo>
                  <a:cubicBezTo>
                    <a:pt x="1024" y="4105"/>
                    <a:pt x="853" y="4138"/>
                    <a:pt x="682" y="4212"/>
                  </a:cubicBezTo>
                  <a:cubicBezTo>
                    <a:pt x="661" y="4223"/>
                    <a:pt x="639" y="4230"/>
                    <a:pt x="618" y="4240"/>
                  </a:cubicBezTo>
                  <a:cubicBezTo>
                    <a:pt x="315" y="4376"/>
                    <a:pt x="1" y="4676"/>
                    <a:pt x="68" y="5036"/>
                  </a:cubicBezTo>
                  <a:cubicBezTo>
                    <a:pt x="76" y="5064"/>
                    <a:pt x="80" y="5093"/>
                    <a:pt x="86" y="5122"/>
                  </a:cubicBezTo>
                  <a:cubicBezTo>
                    <a:pt x="144" y="5438"/>
                    <a:pt x="564" y="5550"/>
                    <a:pt x="857" y="5550"/>
                  </a:cubicBezTo>
                  <a:cubicBezTo>
                    <a:pt x="893" y="5550"/>
                    <a:pt x="924" y="5550"/>
                    <a:pt x="957" y="5545"/>
                  </a:cubicBezTo>
                  <a:cubicBezTo>
                    <a:pt x="2097" y="5435"/>
                    <a:pt x="3246" y="4630"/>
                    <a:pt x="4240" y="4009"/>
                  </a:cubicBezTo>
                  <a:lnTo>
                    <a:pt x="4240" y="4009"/>
                  </a:lnTo>
                  <a:cubicBezTo>
                    <a:pt x="3602" y="4294"/>
                    <a:pt x="2964" y="4576"/>
                    <a:pt x="2323" y="4861"/>
                  </a:cubicBezTo>
                  <a:cubicBezTo>
                    <a:pt x="2069" y="4975"/>
                    <a:pt x="1602" y="5147"/>
                    <a:pt x="1235" y="5147"/>
                  </a:cubicBezTo>
                  <a:cubicBezTo>
                    <a:pt x="1120" y="5147"/>
                    <a:pt x="1013" y="5129"/>
                    <a:pt x="928" y="5089"/>
                  </a:cubicBezTo>
                  <a:cubicBezTo>
                    <a:pt x="679" y="4968"/>
                    <a:pt x="432" y="4818"/>
                    <a:pt x="853" y="4630"/>
                  </a:cubicBezTo>
                  <a:cubicBezTo>
                    <a:pt x="1890" y="4166"/>
                    <a:pt x="2928" y="3705"/>
                    <a:pt x="3962" y="3242"/>
                  </a:cubicBezTo>
                  <a:cubicBezTo>
                    <a:pt x="4872" y="2839"/>
                    <a:pt x="6084" y="2529"/>
                    <a:pt x="6722" y="1720"/>
                  </a:cubicBezTo>
                  <a:cubicBezTo>
                    <a:pt x="6758" y="1673"/>
                    <a:pt x="6815" y="1627"/>
                    <a:pt x="6890" y="1580"/>
                  </a:cubicBezTo>
                  <a:cubicBezTo>
                    <a:pt x="7033" y="1192"/>
                    <a:pt x="7158" y="796"/>
                    <a:pt x="7268" y="394"/>
                  </a:cubicBezTo>
                  <a:cubicBezTo>
                    <a:pt x="7307" y="236"/>
                    <a:pt x="7400" y="108"/>
                    <a:pt x="752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9" name="Google Shape;5926;p119">
              <a:extLst>
                <a:ext uri="{FF2B5EF4-FFF2-40B4-BE49-F238E27FC236}">
                  <a16:creationId xmlns:a16="http://schemas.microsoft.com/office/drawing/2014/main" id="{49E94695-FA5D-7D9B-999A-176AFD836A6C}"/>
                </a:ext>
              </a:extLst>
            </p:cNvPr>
            <p:cNvSpPr/>
            <p:nvPr/>
          </p:nvSpPr>
          <p:spPr>
            <a:xfrm>
              <a:off x="1571537" y="3837665"/>
              <a:ext cx="18865" cy="60560"/>
            </a:xfrm>
            <a:custGeom>
              <a:avLst/>
              <a:gdLst/>
              <a:ahLst/>
              <a:cxnLst/>
              <a:rect l="l" t="t" r="r" b="b"/>
              <a:pathLst>
                <a:path w="671" h="2154" extrusionOk="0">
                  <a:moveTo>
                    <a:pt x="99" y="0"/>
                  </a:moveTo>
                  <a:cubicBezTo>
                    <a:pt x="68" y="86"/>
                    <a:pt x="35" y="171"/>
                    <a:pt x="0" y="257"/>
                  </a:cubicBezTo>
                  <a:cubicBezTo>
                    <a:pt x="200" y="895"/>
                    <a:pt x="424" y="1526"/>
                    <a:pt x="670" y="2153"/>
                  </a:cubicBezTo>
                  <a:cubicBezTo>
                    <a:pt x="514" y="1426"/>
                    <a:pt x="324" y="706"/>
                    <a:pt x="9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0" name="Google Shape;5927;p119">
              <a:extLst>
                <a:ext uri="{FF2B5EF4-FFF2-40B4-BE49-F238E27FC236}">
                  <a16:creationId xmlns:a16="http://schemas.microsoft.com/office/drawing/2014/main" id="{4A61C3A5-5200-C147-E363-294CE7660472}"/>
                </a:ext>
              </a:extLst>
            </p:cNvPr>
            <p:cNvSpPr/>
            <p:nvPr/>
          </p:nvSpPr>
          <p:spPr>
            <a:xfrm>
              <a:off x="1561501" y="3806289"/>
              <a:ext cx="12849" cy="38630"/>
            </a:xfrm>
            <a:custGeom>
              <a:avLst/>
              <a:gdLst/>
              <a:ahLst/>
              <a:cxnLst/>
              <a:rect l="l" t="t" r="r" b="b"/>
              <a:pathLst>
                <a:path w="457" h="1374" extrusionOk="0">
                  <a:moveTo>
                    <a:pt x="79" y="0"/>
                  </a:moveTo>
                  <a:cubicBezTo>
                    <a:pt x="53" y="47"/>
                    <a:pt x="25" y="93"/>
                    <a:pt x="0" y="142"/>
                  </a:cubicBezTo>
                  <a:cubicBezTo>
                    <a:pt x="111" y="552"/>
                    <a:pt x="229" y="967"/>
                    <a:pt x="357" y="1373"/>
                  </a:cubicBezTo>
                  <a:cubicBezTo>
                    <a:pt x="392" y="1287"/>
                    <a:pt x="425" y="1202"/>
                    <a:pt x="456" y="1116"/>
                  </a:cubicBezTo>
                  <a:cubicBezTo>
                    <a:pt x="339" y="741"/>
                    <a:pt x="214" y="371"/>
                    <a:pt x="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1" name="Google Shape;5928;p119">
              <a:extLst>
                <a:ext uri="{FF2B5EF4-FFF2-40B4-BE49-F238E27FC236}">
                  <a16:creationId xmlns:a16="http://schemas.microsoft.com/office/drawing/2014/main" id="{C2765881-38FB-76E7-16B1-70BE75127E46}"/>
                </a:ext>
              </a:extLst>
            </p:cNvPr>
            <p:cNvSpPr/>
            <p:nvPr/>
          </p:nvSpPr>
          <p:spPr>
            <a:xfrm>
              <a:off x="1554781" y="3783432"/>
              <a:ext cx="8941" cy="26878"/>
            </a:xfrm>
            <a:custGeom>
              <a:avLst/>
              <a:gdLst/>
              <a:ahLst/>
              <a:cxnLst/>
              <a:rect l="l" t="t" r="r" b="b"/>
              <a:pathLst>
                <a:path w="318" h="956" extrusionOk="0">
                  <a:moveTo>
                    <a:pt x="0" y="0"/>
                  </a:moveTo>
                  <a:lnTo>
                    <a:pt x="0" y="0"/>
                  </a:lnTo>
                  <a:cubicBezTo>
                    <a:pt x="75" y="321"/>
                    <a:pt x="154" y="638"/>
                    <a:pt x="239" y="955"/>
                  </a:cubicBezTo>
                  <a:cubicBezTo>
                    <a:pt x="264" y="906"/>
                    <a:pt x="292" y="860"/>
                    <a:pt x="318" y="813"/>
                  </a:cubicBezTo>
                  <a:cubicBezTo>
                    <a:pt x="218" y="542"/>
                    <a:pt x="111" y="271"/>
                    <a:pt x="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2" name="Google Shape;5929;p119">
              <a:extLst>
                <a:ext uri="{FF2B5EF4-FFF2-40B4-BE49-F238E27FC236}">
                  <a16:creationId xmlns:a16="http://schemas.microsoft.com/office/drawing/2014/main" id="{A5C34A3F-689D-80EB-8867-141C2380EC10}"/>
                </a:ext>
              </a:extLst>
            </p:cNvPr>
            <p:cNvSpPr/>
            <p:nvPr/>
          </p:nvSpPr>
          <p:spPr>
            <a:xfrm>
              <a:off x="1644606" y="3883660"/>
              <a:ext cx="6944" cy="23982"/>
            </a:xfrm>
            <a:custGeom>
              <a:avLst/>
              <a:gdLst/>
              <a:ahLst/>
              <a:cxnLst/>
              <a:rect l="l" t="t" r="r" b="b"/>
              <a:pathLst>
                <a:path w="247" h="853" extrusionOk="0">
                  <a:moveTo>
                    <a:pt x="0" y="1"/>
                  </a:moveTo>
                  <a:lnTo>
                    <a:pt x="0" y="1"/>
                  </a:lnTo>
                  <a:cubicBezTo>
                    <a:pt x="64" y="282"/>
                    <a:pt x="122" y="568"/>
                    <a:pt x="175" y="853"/>
                  </a:cubicBezTo>
                  <a:cubicBezTo>
                    <a:pt x="235" y="736"/>
                    <a:pt x="247" y="607"/>
                    <a:pt x="189" y="468"/>
                  </a:cubicBezTo>
                  <a:cubicBezTo>
                    <a:pt x="125" y="315"/>
                    <a:pt x="61" y="158"/>
                    <a:pt x="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3" name="Google Shape;5930;p119">
              <a:extLst>
                <a:ext uri="{FF2B5EF4-FFF2-40B4-BE49-F238E27FC236}">
                  <a16:creationId xmlns:a16="http://schemas.microsoft.com/office/drawing/2014/main" id="{F1CA89F2-04A9-0B07-938C-803A44D2EEDB}"/>
                </a:ext>
              </a:extLst>
            </p:cNvPr>
            <p:cNvSpPr/>
            <p:nvPr/>
          </p:nvSpPr>
          <p:spPr>
            <a:xfrm>
              <a:off x="1358994" y="3733192"/>
              <a:ext cx="290540" cy="189608"/>
            </a:xfrm>
            <a:custGeom>
              <a:avLst/>
              <a:gdLst/>
              <a:ahLst/>
              <a:cxnLst/>
              <a:rect l="l" t="t" r="r" b="b"/>
              <a:pathLst>
                <a:path w="10334" h="6744" extrusionOk="0">
                  <a:moveTo>
                    <a:pt x="6458" y="0"/>
                  </a:moveTo>
                  <a:lnTo>
                    <a:pt x="6458" y="0"/>
                  </a:lnTo>
                  <a:cubicBezTo>
                    <a:pt x="6383" y="47"/>
                    <a:pt x="6326" y="93"/>
                    <a:pt x="6290" y="140"/>
                  </a:cubicBezTo>
                  <a:cubicBezTo>
                    <a:pt x="5652" y="949"/>
                    <a:pt x="4440" y="1259"/>
                    <a:pt x="3530" y="1662"/>
                  </a:cubicBezTo>
                  <a:cubicBezTo>
                    <a:pt x="2496" y="2125"/>
                    <a:pt x="1458" y="2586"/>
                    <a:pt x="421" y="3050"/>
                  </a:cubicBezTo>
                  <a:cubicBezTo>
                    <a:pt x="0" y="3238"/>
                    <a:pt x="247" y="3388"/>
                    <a:pt x="496" y="3509"/>
                  </a:cubicBezTo>
                  <a:cubicBezTo>
                    <a:pt x="581" y="3549"/>
                    <a:pt x="688" y="3567"/>
                    <a:pt x="803" y="3567"/>
                  </a:cubicBezTo>
                  <a:cubicBezTo>
                    <a:pt x="1170" y="3567"/>
                    <a:pt x="1637" y="3395"/>
                    <a:pt x="1891" y="3281"/>
                  </a:cubicBezTo>
                  <a:cubicBezTo>
                    <a:pt x="2532" y="2996"/>
                    <a:pt x="3170" y="2714"/>
                    <a:pt x="3808" y="2429"/>
                  </a:cubicBezTo>
                  <a:cubicBezTo>
                    <a:pt x="3894" y="2375"/>
                    <a:pt x="3976" y="2326"/>
                    <a:pt x="4058" y="2275"/>
                  </a:cubicBezTo>
                  <a:cubicBezTo>
                    <a:pt x="4750" y="1858"/>
                    <a:pt x="5421" y="1416"/>
                    <a:pt x="6073" y="949"/>
                  </a:cubicBezTo>
                  <a:cubicBezTo>
                    <a:pt x="6212" y="639"/>
                    <a:pt x="6341" y="321"/>
                    <a:pt x="6458" y="0"/>
                  </a:cubicBezTo>
                  <a:close/>
                  <a:moveTo>
                    <a:pt x="8380" y="200"/>
                  </a:moveTo>
                  <a:cubicBezTo>
                    <a:pt x="8326" y="350"/>
                    <a:pt x="8270" y="504"/>
                    <a:pt x="8209" y="653"/>
                  </a:cubicBezTo>
                  <a:cubicBezTo>
                    <a:pt x="8255" y="760"/>
                    <a:pt x="8276" y="863"/>
                    <a:pt x="8266" y="963"/>
                  </a:cubicBezTo>
                  <a:cubicBezTo>
                    <a:pt x="8173" y="1980"/>
                    <a:pt x="7967" y="2892"/>
                    <a:pt x="7659" y="3716"/>
                  </a:cubicBezTo>
                  <a:cubicBezTo>
                    <a:pt x="7884" y="4422"/>
                    <a:pt x="8074" y="5142"/>
                    <a:pt x="8230" y="5869"/>
                  </a:cubicBezTo>
                  <a:cubicBezTo>
                    <a:pt x="8291" y="6023"/>
                    <a:pt x="8352" y="6177"/>
                    <a:pt x="8412" y="6330"/>
                  </a:cubicBezTo>
                  <a:cubicBezTo>
                    <a:pt x="8533" y="6623"/>
                    <a:pt x="8851" y="6743"/>
                    <a:pt x="9193" y="6743"/>
                  </a:cubicBezTo>
                  <a:cubicBezTo>
                    <a:pt x="9660" y="6743"/>
                    <a:pt x="10174" y="6522"/>
                    <a:pt x="10334" y="6205"/>
                  </a:cubicBezTo>
                  <a:cubicBezTo>
                    <a:pt x="10281" y="5920"/>
                    <a:pt x="10223" y="5634"/>
                    <a:pt x="10159" y="5353"/>
                  </a:cubicBezTo>
                  <a:cubicBezTo>
                    <a:pt x="9664" y="4087"/>
                    <a:pt x="9261" y="2800"/>
                    <a:pt x="8951" y="1488"/>
                  </a:cubicBezTo>
                  <a:cubicBezTo>
                    <a:pt x="8772" y="1056"/>
                    <a:pt x="8583" y="624"/>
                    <a:pt x="8380" y="20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4" name="Google Shape;5931;p119">
              <a:extLst>
                <a:ext uri="{FF2B5EF4-FFF2-40B4-BE49-F238E27FC236}">
                  <a16:creationId xmlns:a16="http://schemas.microsoft.com/office/drawing/2014/main" id="{9A25054B-BF14-7EC1-D3FF-C7C068DBB3FC}"/>
                </a:ext>
              </a:extLst>
            </p:cNvPr>
            <p:cNvSpPr/>
            <p:nvPr/>
          </p:nvSpPr>
          <p:spPr>
            <a:xfrm>
              <a:off x="1563694" y="3751551"/>
              <a:ext cx="28003" cy="86144"/>
            </a:xfrm>
            <a:custGeom>
              <a:avLst/>
              <a:gdLst/>
              <a:ahLst/>
              <a:cxnLst/>
              <a:rect l="l" t="t" r="r" b="b"/>
              <a:pathLst>
                <a:path w="996" h="3064" extrusionOk="0">
                  <a:moveTo>
                    <a:pt x="928" y="0"/>
                  </a:moveTo>
                  <a:cubicBezTo>
                    <a:pt x="660" y="671"/>
                    <a:pt x="350" y="1323"/>
                    <a:pt x="1" y="1947"/>
                  </a:cubicBezTo>
                  <a:cubicBezTo>
                    <a:pt x="136" y="2318"/>
                    <a:pt x="261" y="2688"/>
                    <a:pt x="378" y="3063"/>
                  </a:cubicBezTo>
                  <a:cubicBezTo>
                    <a:pt x="686" y="2239"/>
                    <a:pt x="892" y="1327"/>
                    <a:pt x="985" y="310"/>
                  </a:cubicBezTo>
                  <a:cubicBezTo>
                    <a:pt x="995" y="210"/>
                    <a:pt x="974" y="107"/>
                    <a:pt x="928"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5" name="Google Shape;5932;p119">
              <a:extLst>
                <a:ext uri="{FF2B5EF4-FFF2-40B4-BE49-F238E27FC236}">
                  <a16:creationId xmlns:a16="http://schemas.microsoft.com/office/drawing/2014/main" id="{2D059AFF-FC17-A257-DC53-2D17CBAA988B}"/>
                </a:ext>
              </a:extLst>
            </p:cNvPr>
            <p:cNvSpPr/>
            <p:nvPr/>
          </p:nvSpPr>
          <p:spPr>
            <a:xfrm>
              <a:off x="1543732" y="3725180"/>
              <a:ext cx="46052" cy="81140"/>
            </a:xfrm>
            <a:custGeom>
              <a:avLst/>
              <a:gdLst/>
              <a:ahLst/>
              <a:cxnLst/>
              <a:rect l="l" t="t" r="r" b="b"/>
              <a:pathLst>
                <a:path w="1638" h="2886" extrusionOk="0">
                  <a:moveTo>
                    <a:pt x="660" y="0"/>
                  </a:moveTo>
                  <a:cubicBezTo>
                    <a:pt x="458" y="40"/>
                    <a:pt x="257" y="104"/>
                    <a:pt x="91" y="179"/>
                  </a:cubicBezTo>
                  <a:cubicBezTo>
                    <a:pt x="65" y="417"/>
                    <a:pt x="37" y="649"/>
                    <a:pt x="1" y="874"/>
                  </a:cubicBezTo>
                  <a:lnTo>
                    <a:pt x="129" y="778"/>
                  </a:lnTo>
                  <a:cubicBezTo>
                    <a:pt x="208" y="1212"/>
                    <a:pt x="297" y="1644"/>
                    <a:pt x="393" y="2072"/>
                  </a:cubicBezTo>
                  <a:cubicBezTo>
                    <a:pt x="504" y="2343"/>
                    <a:pt x="611" y="2614"/>
                    <a:pt x="711" y="2885"/>
                  </a:cubicBezTo>
                  <a:cubicBezTo>
                    <a:pt x="1060" y="2261"/>
                    <a:pt x="1370" y="1609"/>
                    <a:pt x="1638" y="938"/>
                  </a:cubicBezTo>
                  <a:cubicBezTo>
                    <a:pt x="1477" y="567"/>
                    <a:pt x="1032" y="172"/>
                    <a:pt x="66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grpSp>
      <p:sp>
        <p:nvSpPr>
          <p:cNvPr id="3" name="TextBox 2">
            <a:extLst>
              <a:ext uri="{FF2B5EF4-FFF2-40B4-BE49-F238E27FC236}">
                <a16:creationId xmlns:a16="http://schemas.microsoft.com/office/drawing/2014/main" id="{057A3EF3-4C5E-D59E-6153-2C7D390F042E}"/>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83"/>
          <p:cNvSpPr txBox="1">
            <a:spLocks noGrp="1"/>
          </p:cNvSpPr>
          <p:nvPr>
            <p:ph type="title"/>
          </p:nvPr>
        </p:nvSpPr>
        <p:spPr>
          <a:xfrm>
            <a:off x="1509225" y="391742"/>
            <a:ext cx="6735399" cy="4887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2"/>
              </a:buClr>
              <a:buSzPts val="1100"/>
              <a:buFont typeface="Arial"/>
              <a:buNone/>
            </a:pPr>
            <a:r>
              <a:rPr lang="en-US" b="1" dirty="0">
                <a:solidFill>
                  <a:schemeClr val="tx1"/>
                </a:solidFill>
                <a:effectLst/>
              </a:rPr>
              <a:t>Text Extraction and Model Integration</a:t>
            </a:r>
            <a:endParaRPr dirty="0">
              <a:solidFill>
                <a:schemeClr val="tx1"/>
              </a:solidFill>
            </a:endParaRPr>
          </a:p>
        </p:txBody>
      </p:sp>
      <p:grpSp>
        <p:nvGrpSpPr>
          <p:cNvPr id="2617" name="Google Shape;2617;p83"/>
          <p:cNvGrpSpPr/>
          <p:nvPr/>
        </p:nvGrpSpPr>
        <p:grpSpPr>
          <a:xfrm flipH="1">
            <a:off x="1972360" y="852451"/>
            <a:ext cx="6405508" cy="287488"/>
            <a:chOff x="4345425" y="2175475"/>
            <a:chExt cx="800750" cy="176025"/>
          </a:xfrm>
        </p:grpSpPr>
        <p:sp>
          <p:nvSpPr>
            <p:cNvPr id="2618" name="Google Shape;2618;p83"/>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3"/>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83"/>
          <p:cNvGrpSpPr/>
          <p:nvPr/>
        </p:nvGrpSpPr>
        <p:grpSpPr>
          <a:xfrm rot="20464954">
            <a:off x="311469" y="325128"/>
            <a:ext cx="2144933" cy="306676"/>
            <a:chOff x="1394800" y="3522000"/>
            <a:chExt cx="1048650" cy="138275"/>
          </a:xfrm>
        </p:grpSpPr>
        <p:sp>
          <p:nvSpPr>
            <p:cNvPr id="2650" name="Google Shape;2650;p83"/>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3"/>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3"/>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3"/>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3"/>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3"/>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3"/>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83"/>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3"/>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83"/>
          <p:cNvGrpSpPr/>
          <p:nvPr/>
        </p:nvGrpSpPr>
        <p:grpSpPr>
          <a:xfrm rot="-2482112">
            <a:off x="4643151" y="4670194"/>
            <a:ext cx="826685" cy="302702"/>
            <a:chOff x="-605225" y="2384875"/>
            <a:chExt cx="787975" cy="303650"/>
          </a:xfrm>
        </p:grpSpPr>
        <p:sp>
          <p:nvSpPr>
            <p:cNvPr id="2660" name="Google Shape;2660;p83"/>
            <p:cNvSpPr/>
            <p:nvPr/>
          </p:nvSpPr>
          <p:spPr>
            <a:xfrm>
              <a:off x="-590425" y="2487650"/>
              <a:ext cx="686525" cy="159875"/>
            </a:xfrm>
            <a:custGeom>
              <a:avLst/>
              <a:gdLst/>
              <a:ahLst/>
              <a:cxnLst/>
              <a:rect l="l" t="t" r="r" b="b"/>
              <a:pathLst>
                <a:path w="27461" h="6395" extrusionOk="0">
                  <a:moveTo>
                    <a:pt x="17473" y="1"/>
                  </a:moveTo>
                  <a:cubicBezTo>
                    <a:pt x="16136" y="1"/>
                    <a:pt x="14809" y="732"/>
                    <a:pt x="14267" y="2030"/>
                  </a:cubicBezTo>
                  <a:cubicBezTo>
                    <a:pt x="13686" y="3421"/>
                    <a:pt x="13393" y="4779"/>
                    <a:pt x="11543" y="4779"/>
                  </a:cubicBezTo>
                  <a:lnTo>
                    <a:pt x="11525" y="4779"/>
                  </a:lnTo>
                  <a:cubicBezTo>
                    <a:pt x="9849" y="4772"/>
                    <a:pt x="8548" y="3531"/>
                    <a:pt x="7374" y="2493"/>
                  </a:cubicBezTo>
                  <a:cubicBezTo>
                    <a:pt x="6479" y="1698"/>
                    <a:pt x="5474" y="914"/>
                    <a:pt x="4236" y="781"/>
                  </a:cubicBezTo>
                  <a:cubicBezTo>
                    <a:pt x="4108" y="768"/>
                    <a:pt x="3984" y="760"/>
                    <a:pt x="3859" y="760"/>
                  </a:cubicBezTo>
                  <a:cubicBezTo>
                    <a:pt x="2607" y="760"/>
                    <a:pt x="1527" y="1420"/>
                    <a:pt x="454" y="2033"/>
                  </a:cubicBezTo>
                  <a:cubicBezTo>
                    <a:pt x="235" y="2155"/>
                    <a:pt x="104" y="2305"/>
                    <a:pt x="33" y="2461"/>
                  </a:cubicBezTo>
                  <a:cubicBezTo>
                    <a:pt x="1070" y="1973"/>
                    <a:pt x="2233" y="1744"/>
                    <a:pt x="3395" y="1744"/>
                  </a:cubicBezTo>
                  <a:cubicBezTo>
                    <a:pt x="4201" y="1744"/>
                    <a:pt x="5011" y="1855"/>
                    <a:pt x="5773" y="2065"/>
                  </a:cubicBezTo>
                  <a:cubicBezTo>
                    <a:pt x="6864" y="2365"/>
                    <a:pt x="7788" y="2985"/>
                    <a:pt x="8683" y="3656"/>
                  </a:cubicBezTo>
                  <a:cubicBezTo>
                    <a:pt x="9606" y="4347"/>
                    <a:pt x="10916" y="5588"/>
                    <a:pt x="12174" y="5588"/>
                  </a:cubicBezTo>
                  <a:cubicBezTo>
                    <a:pt x="12484" y="5588"/>
                    <a:pt x="12794" y="5510"/>
                    <a:pt x="13098" y="5328"/>
                  </a:cubicBezTo>
                  <a:cubicBezTo>
                    <a:pt x="14156" y="4683"/>
                    <a:pt x="14484" y="3232"/>
                    <a:pt x="15333" y="2376"/>
                  </a:cubicBezTo>
                  <a:cubicBezTo>
                    <a:pt x="15989" y="1712"/>
                    <a:pt x="16773" y="1463"/>
                    <a:pt x="17686" y="1445"/>
                  </a:cubicBezTo>
                  <a:lnTo>
                    <a:pt x="17826" y="1445"/>
                  </a:lnTo>
                  <a:cubicBezTo>
                    <a:pt x="18692" y="1445"/>
                    <a:pt x="19419" y="1588"/>
                    <a:pt x="20107" y="2162"/>
                  </a:cubicBezTo>
                  <a:cubicBezTo>
                    <a:pt x="21352" y="3199"/>
                    <a:pt x="22490" y="4002"/>
                    <a:pt x="24162" y="4205"/>
                  </a:cubicBezTo>
                  <a:cubicBezTo>
                    <a:pt x="25250" y="4337"/>
                    <a:pt x="23909" y="4494"/>
                    <a:pt x="23324" y="4494"/>
                  </a:cubicBezTo>
                  <a:cubicBezTo>
                    <a:pt x="23249" y="4494"/>
                    <a:pt x="23188" y="4494"/>
                    <a:pt x="23146" y="4487"/>
                  </a:cubicBezTo>
                  <a:cubicBezTo>
                    <a:pt x="22143" y="4365"/>
                    <a:pt x="21177" y="4140"/>
                    <a:pt x="20265" y="3699"/>
                  </a:cubicBezTo>
                  <a:cubicBezTo>
                    <a:pt x="20008" y="3574"/>
                    <a:pt x="19755" y="3434"/>
                    <a:pt x="19512" y="3281"/>
                  </a:cubicBezTo>
                  <a:lnTo>
                    <a:pt x="19512" y="3281"/>
                  </a:lnTo>
                  <a:cubicBezTo>
                    <a:pt x="20107" y="3902"/>
                    <a:pt x="20731" y="4440"/>
                    <a:pt x="21641" y="4782"/>
                  </a:cubicBezTo>
                  <a:cubicBezTo>
                    <a:pt x="22333" y="5047"/>
                    <a:pt x="23050" y="5172"/>
                    <a:pt x="23756" y="5172"/>
                  </a:cubicBezTo>
                  <a:cubicBezTo>
                    <a:pt x="24857" y="5172"/>
                    <a:pt x="25938" y="4861"/>
                    <a:pt x="26876" y="4287"/>
                  </a:cubicBezTo>
                  <a:cubicBezTo>
                    <a:pt x="26904" y="4237"/>
                    <a:pt x="26932" y="4183"/>
                    <a:pt x="26957" y="4134"/>
                  </a:cubicBezTo>
                  <a:cubicBezTo>
                    <a:pt x="27115" y="3824"/>
                    <a:pt x="27278" y="3503"/>
                    <a:pt x="27339" y="3185"/>
                  </a:cubicBezTo>
                  <a:cubicBezTo>
                    <a:pt x="27460" y="2568"/>
                    <a:pt x="27296" y="2330"/>
                    <a:pt x="26972" y="1823"/>
                  </a:cubicBezTo>
                  <a:cubicBezTo>
                    <a:pt x="26957" y="1805"/>
                    <a:pt x="26947" y="1787"/>
                    <a:pt x="26932" y="1766"/>
                  </a:cubicBezTo>
                  <a:cubicBezTo>
                    <a:pt x="26152" y="2832"/>
                    <a:pt x="25000" y="3534"/>
                    <a:pt x="23727" y="3534"/>
                  </a:cubicBezTo>
                  <a:cubicBezTo>
                    <a:pt x="23377" y="3534"/>
                    <a:pt x="23021" y="3481"/>
                    <a:pt x="22661" y="3370"/>
                  </a:cubicBezTo>
                  <a:cubicBezTo>
                    <a:pt x="21070" y="2882"/>
                    <a:pt x="20629" y="1370"/>
                    <a:pt x="19341" y="539"/>
                  </a:cubicBezTo>
                  <a:cubicBezTo>
                    <a:pt x="18774" y="172"/>
                    <a:pt x="18121" y="1"/>
                    <a:pt x="17473" y="1"/>
                  </a:cubicBezTo>
                  <a:close/>
                  <a:moveTo>
                    <a:pt x="3498" y="2262"/>
                  </a:moveTo>
                  <a:cubicBezTo>
                    <a:pt x="2850" y="2262"/>
                    <a:pt x="2182" y="2454"/>
                    <a:pt x="1469" y="2868"/>
                  </a:cubicBezTo>
                  <a:cubicBezTo>
                    <a:pt x="1298" y="2968"/>
                    <a:pt x="1056" y="2996"/>
                    <a:pt x="813" y="2996"/>
                  </a:cubicBezTo>
                  <a:cubicBezTo>
                    <a:pt x="607" y="2996"/>
                    <a:pt x="396" y="2975"/>
                    <a:pt x="235" y="2957"/>
                  </a:cubicBezTo>
                  <a:cubicBezTo>
                    <a:pt x="225" y="2957"/>
                    <a:pt x="125" y="2942"/>
                    <a:pt x="0" y="2921"/>
                  </a:cubicBezTo>
                  <a:lnTo>
                    <a:pt x="0" y="2921"/>
                  </a:lnTo>
                  <a:cubicBezTo>
                    <a:pt x="97" y="3299"/>
                    <a:pt x="485" y="3623"/>
                    <a:pt x="928" y="3623"/>
                  </a:cubicBezTo>
                  <a:cubicBezTo>
                    <a:pt x="1081" y="3623"/>
                    <a:pt x="1241" y="3584"/>
                    <a:pt x="1402" y="3495"/>
                  </a:cubicBezTo>
                  <a:cubicBezTo>
                    <a:pt x="2050" y="3125"/>
                    <a:pt x="2810" y="2540"/>
                    <a:pt x="3566" y="2429"/>
                  </a:cubicBezTo>
                  <a:cubicBezTo>
                    <a:pt x="3645" y="2419"/>
                    <a:pt x="3723" y="2412"/>
                    <a:pt x="3801" y="2412"/>
                  </a:cubicBezTo>
                  <a:cubicBezTo>
                    <a:pt x="4707" y="2412"/>
                    <a:pt x="5442" y="3171"/>
                    <a:pt x="6069" y="3738"/>
                  </a:cubicBezTo>
                  <a:cubicBezTo>
                    <a:pt x="7118" y="4680"/>
                    <a:pt x="8209" y="5574"/>
                    <a:pt x="9553" y="6052"/>
                  </a:cubicBezTo>
                  <a:cubicBezTo>
                    <a:pt x="10180" y="6276"/>
                    <a:pt x="10868" y="6394"/>
                    <a:pt x="11553" y="6394"/>
                  </a:cubicBezTo>
                  <a:cubicBezTo>
                    <a:pt x="12245" y="6394"/>
                    <a:pt x="12933" y="6273"/>
                    <a:pt x="13561" y="6020"/>
                  </a:cubicBezTo>
                  <a:lnTo>
                    <a:pt x="13561" y="6020"/>
                  </a:lnTo>
                  <a:cubicBezTo>
                    <a:pt x="13194" y="6084"/>
                    <a:pt x="12815" y="6116"/>
                    <a:pt x="12438" y="6116"/>
                  </a:cubicBezTo>
                  <a:cubicBezTo>
                    <a:pt x="11215" y="6116"/>
                    <a:pt x="9956" y="5795"/>
                    <a:pt x="8926" y="5231"/>
                  </a:cubicBezTo>
                  <a:cubicBezTo>
                    <a:pt x="7888" y="4665"/>
                    <a:pt x="7014" y="3841"/>
                    <a:pt x="6041" y="3178"/>
                  </a:cubicBezTo>
                  <a:cubicBezTo>
                    <a:pt x="5171" y="2590"/>
                    <a:pt x="4347" y="2262"/>
                    <a:pt x="3498" y="226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3"/>
            <p:cNvSpPr/>
            <p:nvPr/>
          </p:nvSpPr>
          <p:spPr>
            <a:xfrm>
              <a:off x="-605225" y="2529200"/>
              <a:ext cx="502600" cy="108950"/>
            </a:xfrm>
            <a:custGeom>
              <a:avLst/>
              <a:gdLst/>
              <a:ahLst/>
              <a:cxnLst/>
              <a:rect l="l" t="t" r="r" b="b"/>
              <a:pathLst>
                <a:path w="20104" h="4358" extrusionOk="0">
                  <a:moveTo>
                    <a:pt x="625" y="799"/>
                  </a:moveTo>
                  <a:lnTo>
                    <a:pt x="625" y="799"/>
                  </a:lnTo>
                  <a:cubicBezTo>
                    <a:pt x="460" y="881"/>
                    <a:pt x="297" y="967"/>
                    <a:pt x="136" y="1059"/>
                  </a:cubicBezTo>
                  <a:cubicBezTo>
                    <a:pt x="1" y="1135"/>
                    <a:pt x="343" y="1216"/>
                    <a:pt x="592" y="1259"/>
                  </a:cubicBezTo>
                  <a:cubicBezTo>
                    <a:pt x="554" y="1109"/>
                    <a:pt x="560" y="952"/>
                    <a:pt x="625" y="799"/>
                  </a:cubicBezTo>
                  <a:close/>
                  <a:moveTo>
                    <a:pt x="17986" y="1"/>
                  </a:moveTo>
                  <a:cubicBezTo>
                    <a:pt x="17669" y="1"/>
                    <a:pt x="17355" y="129"/>
                    <a:pt x="17062" y="432"/>
                  </a:cubicBezTo>
                  <a:cubicBezTo>
                    <a:pt x="16557" y="959"/>
                    <a:pt x="16552" y="1812"/>
                    <a:pt x="16239" y="2457"/>
                  </a:cubicBezTo>
                  <a:cubicBezTo>
                    <a:pt x="15786" y="3381"/>
                    <a:pt x="15033" y="4002"/>
                    <a:pt x="14153" y="4358"/>
                  </a:cubicBezTo>
                  <a:cubicBezTo>
                    <a:pt x="14281" y="4336"/>
                    <a:pt x="14409" y="4308"/>
                    <a:pt x="14538" y="4276"/>
                  </a:cubicBezTo>
                  <a:cubicBezTo>
                    <a:pt x="15430" y="4055"/>
                    <a:pt x="16050" y="3516"/>
                    <a:pt x="16560" y="2774"/>
                  </a:cubicBezTo>
                  <a:cubicBezTo>
                    <a:pt x="16967" y="2187"/>
                    <a:pt x="17943" y="275"/>
                    <a:pt x="18528" y="275"/>
                  </a:cubicBezTo>
                  <a:cubicBezTo>
                    <a:pt x="18539" y="275"/>
                    <a:pt x="18553" y="275"/>
                    <a:pt x="18568" y="279"/>
                  </a:cubicBezTo>
                  <a:cubicBezTo>
                    <a:pt x="18568" y="279"/>
                    <a:pt x="19327" y="1059"/>
                    <a:pt x="19534" y="1220"/>
                  </a:cubicBezTo>
                  <a:cubicBezTo>
                    <a:pt x="19719" y="1362"/>
                    <a:pt x="19908" y="1498"/>
                    <a:pt x="20104" y="1619"/>
                  </a:cubicBezTo>
                  <a:cubicBezTo>
                    <a:pt x="19791" y="1295"/>
                    <a:pt x="19488" y="946"/>
                    <a:pt x="19152" y="589"/>
                  </a:cubicBezTo>
                  <a:cubicBezTo>
                    <a:pt x="18813" y="229"/>
                    <a:pt x="18400" y="1"/>
                    <a:pt x="1798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3"/>
            <p:cNvSpPr/>
            <p:nvPr/>
          </p:nvSpPr>
          <p:spPr>
            <a:xfrm>
              <a:off x="-591400" y="2523750"/>
              <a:ext cx="632225" cy="116825"/>
            </a:xfrm>
            <a:custGeom>
              <a:avLst/>
              <a:gdLst/>
              <a:ahLst/>
              <a:cxnLst/>
              <a:rect l="l" t="t" r="r" b="b"/>
              <a:pathLst>
                <a:path w="25289" h="4673" extrusionOk="0">
                  <a:moveTo>
                    <a:pt x="17725" y="1"/>
                  </a:moveTo>
                  <a:cubicBezTo>
                    <a:pt x="16812" y="19"/>
                    <a:pt x="16028" y="268"/>
                    <a:pt x="15372" y="932"/>
                  </a:cubicBezTo>
                  <a:cubicBezTo>
                    <a:pt x="14523" y="1788"/>
                    <a:pt x="14195" y="3239"/>
                    <a:pt x="13137" y="3884"/>
                  </a:cubicBezTo>
                  <a:cubicBezTo>
                    <a:pt x="12833" y="4066"/>
                    <a:pt x="12523" y="4144"/>
                    <a:pt x="12213" y="4144"/>
                  </a:cubicBezTo>
                  <a:cubicBezTo>
                    <a:pt x="10955" y="4144"/>
                    <a:pt x="9645" y="2903"/>
                    <a:pt x="8722" y="2212"/>
                  </a:cubicBezTo>
                  <a:cubicBezTo>
                    <a:pt x="7827" y="1541"/>
                    <a:pt x="6903" y="921"/>
                    <a:pt x="5812" y="621"/>
                  </a:cubicBezTo>
                  <a:cubicBezTo>
                    <a:pt x="5050" y="411"/>
                    <a:pt x="4240" y="300"/>
                    <a:pt x="3434" y="300"/>
                  </a:cubicBezTo>
                  <a:cubicBezTo>
                    <a:pt x="2272" y="300"/>
                    <a:pt x="1109" y="529"/>
                    <a:pt x="72" y="1017"/>
                  </a:cubicBezTo>
                  <a:cubicBezTo>
                    <a:pt x="7" y="1170"/>
                    <a:pt x="1" y="1327"/>
                    <a:pt x="39" y="1477"/>
                  </a:cubicBezTo>
                  <a:cubicBezTo>
                    <a:pt x="164" y="1498"/>
                    <a:pt x="264" y="1513"/>
                    <a:pt x="274" y="1513"/>
                  </a:cubicBezTo>
                  <a:cubicBezTo>
                    <a:pt x="435" y="1531"/>
                    <a:pt x="646" y="1552"/>
                    <a:pt x="852" y="1552"/>
                  </a:cubicBezTo>
                  <a:cubicBezTo>
                    <a:pt x="1095" y="1552"/>
                    <a:pt x="1337" y="1524"/>
                    <a:pt x="1508" y="1424"/>
                  </a:cubicBezTo>
                  <a:cubicBezTo>
                    <a:pt x="2221" y="1010"/>
                    <a:pt x="2889" y="818"/>
                    <a:pt x="3537" y="818"/>
                  </a:cubicBezTo>
                  <a:cubicBezTo>
                    <a:pt x="4386" y="818"/>
                    <a:pt x="5210" y="1146"/>
                    <a:pt x="6080" y="1734"/>
                  </a:cubicBezTo>
                  <a:cubicBezTo>
                    <a:pt x="7053" y="2397"/>
                    <a:pt x="7927" y="3221"/>
                    <a:pt x="8965" y="3787"/>
                  </a:cubicBezTo>
                  <a:cubicBezTo>
                    <a:pt x="9995" y="4351"/>
                    <a:pt x="11254" y="4672"/>
                    <a:pt x="12477" y="4672"/>
                  </a:cubicBezTo>
                  <a:cubicBezTo>
                    <a:pt x="12854" y="4672"/>
                    <a:pt x="13233" y="4640"/>
                    <a:pt x="13600" y="4576"/>
                  </a:cubicBezTo>
                  <a:cubicBezTo>
                    <a:pt x="14480" y="4220"/>
                    <a:pt x="15233" y="3599"/>
                    <a:pt x="15686" y="2675"/>
                  </a:cubicBezTo>
                  <a:cubicBezTo>
                    <a:pt x="15999" y="2030"/>
                    <a:pt x="16004" y="1177"/>
                    <a:pt x="16509" y="650"/>
                  </a:cubicBezTo>
                  <a:cubicBezTo>
                    <a:pt x="16802" y="347"/>
                    <a:pt x="17116" y="219"/>
                    <a:pt x="17433" y="219"/>
                  </a:cubicBezTo>
                  <a:cubicBezTo>
                    <a:pt x="17847" y="219"/>
                    <a:pt x="18260" y="447"/>
                    <a:pt x="18599" y="807"/>
                  </a:cubicBezTo>
                  <a:cubicBezTo>
                    <a:pt x="18935" y="1164"/>
                    <a:pt x="19238" y="1513"/>
                    <a:pt x="19551" y="1837"/>
                  </a:cubicBezTo>
                  <a:cubicBezTo>
                    <a:pt x="19794" y="1990"/>
                    <a:pt x="20047" y="2130"/>
                    <a:pt x="20304" y="2255"/>
                  </a:cubicBezTo>
                  <a:cubicBezTo>
                    <a:pt x="21216" y="2696"/>
                    <a:pt x="22182" y="2921"/>
                    <a:pt x="23185" y="3043"/>
                  </a:cubicBezTo>
                  <a:cubicBezTo>
                    <a:pt x="23227" y="3050"/>
                    <a:pt x="23288" y="3050"/>
                    <a:pt x="23363" y="3050"/>
                  </a:cubicBezTo>
                  <a:cubicBezTo>
                    <a:pt x="23948" y="3050"/>
                    <a:pt x="25289" y="2893"/>
                    <a:pt x="24201" y="2761"/>
                  </a:cubicBezTo>
                  <a:cubicBezTo>
                    <a:pt x="22529" y="2558"/>
                    <a:pt x="21391" y="1755"/>
                    <a:pt x="20146" y="718"/>
                  </a:cubicBezTo>
                  <a:cubicBezTo>
                    <a:pt x="19458" y="144"/>
                    <a:pt x="18731" y="1"/>
                    <a:pt x="1786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83"/>
            <p:cNvSpPr/>
            <p:nvPr/>
          </p:nvSpPr>
          <p:spPr>
            <a:xfrm>
              <a:off x="7200" y="2384875"/>
              <a:ext cx="175550" cy="303650"/>
            </a:xfrm>
            <a:custGeom>
              <a:avLst/>
              <a:gdLst/>
              <a:ahLst/>
              <a:cxnLst/>
              <a:rect l="l" t="t" r="r" b="b"/>
              <a:pathLst>
                <a:path w="7022" h="12146" extrusionOk="0">
                  <a:moveTo>
                    <a:pt x="1559" y="1"/>
                  </a:moveTo>
                  <a:cubicBezTo>
                    <a:pt x="909" y="1"/>
                    <a:pt x="0" y="489"/>
                    <a:pt x="307" y="1010"/>
                  </a:cubicBezTo>
                  <a:cubicBezTo>
                    <a:pt x="164" y="1145"/>
                    <a:pt x="104" y="1298"/>
                    <a:pt x="185" y="1444"/>
                  </a:cubicBezTo>
                  <a:cubicBezTo>
                    <a:pt x="1045" y="2993"/>
                    <a:pt x="2072" y="4397"/>
                    <a:pt x="3027" y="5877"/>
                  </a:cubicBezTo>
                  <a:cubicBezTo>
                    <a:pt x="3052" y="5848"/>
                    <a:pt x="3074" y="5817"/>
                    <a:pt x="3095" y="5784"/>
                  </a:cubicBezTo>
                  <a:cubicBezTo>
                    <a:pt x="3206" y="5631"/>
                    <a:pt x="3352" y="5527"/>
                    <a:pt x="3519" y="5470"/>
                  </a:cubicBezTo>
                  <a:cubicBezTo>
                    <a:pt x="2749" y="4632"/>
                    <a:pt x="1979" y="3794"/>
                    <a:pt x="1209" y="2960"/>
                  </a:cubicBezTo>
                  <a:cubicBezTo>
                    <a:pt x="588" y="2282"/>
                    <a:pt x="1169" y="1737"/>
                    <a:pt x="1811" y="1737"/>
                  </a:cubicBezTo>
                  <a:cubicBezTo>
                    <a:pt x="2083" y="1737"/>
                    <a:pt x="2368" y="1837"/>
                    <a:pt x="2575" y="2065"/>
                  </a:cubicBezTo>
                  <a:cubicBezTo>
                    <a:pt x="3819" y="3416"/>
                    <a:pt x="5063" y="4768"/>
                    <a:pt x="6304" y="6120"/>
                  </a:cubicBezTo>
                  <a:cubicBezTo>
                    <a:pt x="6330" y="6148"/>
                    <a:pt x="6355" y="6173"/>
                    <a:pt x="6376" y="6202"/>
                  </a:cubicBezTo>
                  <a:cubicBezTo>
                    <a:pt x="6501" y="6073"/>
                    <a:pt x="6633" y="5948"/>
                    <a:pt x="6771" y="5830"/>
                  </a:cubicBezTo>
                  <a:cubicBezTo>
                    <a:pt x="7021" y="5610"/>
                    <a:pt x="7000" y="5342"/>
                    <a:pt x="6743" y="5164"/>
                  </a:cubicBezTo>
                  <a:cubicBezTo>
                    <a:pt x="4818" y="3859"/>
                    <a:pt x="3309" y="2190"/>
                    <a:pt x="2086" y="218"/>
                  </a:cubicBezTo>
                  <a:cubicBezTo>
                    <a:pt x="1994" y="65"/>
                    <a:pt x="1794" y="1"/>
                    <a:pt x="1559" y="1"/>
                  </a:cubicBezTo>
                  <a:close/>
                  <a:moveTo>
                    <a:pt x="4721" y="6779"/>
                  </a:moveTo>
                  <a:cubicBezTo>
                    <a:pt x="4237" y="7443"/>
                    <a:pt x="3641" y="7988"/>
                    <a:pt x="2971" y="8398"/>
                  </a:cubicBezTo>
                  <a:cubicBezTo>
                    <a:pt x="2403" y="9457"/>
                    <a:pt x="1965" y="10594"/>
                    <a:pt x="1544" y="11739"/>
                  </a:cubicBezTo>
                  <a:cubicBezTo>
                    <a:pt x="1437" y="12028"/>
                    <a:pt x="1726" y="12145"/>
                    <a:pt x="2107" y="12145"/>
                  </a:cubicBezTo>
                  <a:cubicBezTo>
                    <a:pt x="2611" y="12145"/>
                    <a:pt x="3281" y="11936"/>
                    <a:pt x="3412" y="11628"/>
                  </a:cubicBezTo>
                  <a:cubicBezTo>
                    <a:pt x="3873" y="10555"/>
                    <a:pt x="4332" y="9485"/>
                    <a:pt x="4793" y="8412"/>
                  </a:cubicBezTo>
                  <a:cubicBezTo>
                    <a:pt x="4803" y="8384"/>
                    <a:pt x="4818" y="8351"/>
                    <a:pt x="4832" y="8320"/>
                  </a:cubicBezTo>
                  <a:cubicBezTo>
                    <a:pt x="5020" y="7973"/>
                    <a:pt x="5228" y="7635"/>
                    <a:pt x="5453" y="7310"/>
                  </a:cubicBezTo>
                  <a:cubicBezTo>
                    <a:pt x="5264" y="7267"/>
                    <a:pt x="5085" y="7171"/>
                    <a:pt x="4939" y="7015"/>
                  </a:cubicBezTo>
                  <a:cubicBezTo>
                    <a:pt x="4864" y="6936"/>
                    <a:pt x="4793" y="6857"/>
                    <a:pt x="4721" y="677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3"/>
            <p:cNvSpPr/>
            <p:nvPr/>
          </p:nvSpPr>
          <p:spPr>
            <a:xfrm>
              <a:off x="81450" y="2521625"/>
              <a:ext cx="43775" cy="73200"/>
            </a:xfrm>
            <a:custGeom>
              <a:avLst/>
              <a:gdLst/>
              <a:ahLst/>
              <a:cxnLst/>
              <a:rect l="l" t="t" r="r" b="b"/>
              <a:pathLst>
                <a:path w="1751" h="2928" extrusionOk="0">
                  <a:moveTo>
                    <a:pt x="549" y="0"/>
                  </a:moveTo>
                  <a:cubicBezTo>
                    <a:pt x="382" y="57"/>
                    <a:pt x="236" y="161"/>
                    <a:pt x="125" y="314"/>
                  </a:cubicBezTo>
                  <a:cubicBezTo>
                    <a:pt x="104" y="347"/>
                    <a:pt x="82" y="378"/>
                    <a:pt x="57" y="407"/>
                  </a:cubicBezTo>
                  <a:cubicBezTo>
                    <a:pt x="72" y="428"/>
                    <a:pt x="82" y="446"/>
                    <a:pt x="97" y="464"/>
                  </a:cubicBezTo>
                  <a:cubicBezTo>
                    <a:pt x="421" y="971"/>
                    <a:pt x="585" y="1209"/>
                    <a:pt x="464" y="1826"/>
                  </a:cubicBezTo>
                  <a:cubicBezTo>
                    <a:pt x="403" y="2144"/>
                    <a:pt x="240" y="2465"/>
                    <a:pt x="82" y="2775"/>
                  </a:cubicBezTo>
                  <a:cubicBezTo>
                    <a:pt x="57" y="2824"/>
                    <a:pt x="29" y="2878"/>
                    <a:pt x="1" y="2928"/>
                  </a:cubicBezTo>
                  <a:cubicBezTo>
                    <a:pt x="671" y="2518"/>
                    <a:pt x="1267" y="1973"/>
                    <a:pt x="1751" y="1309"/>
                  </a:cubicBezTo>
                  <a:cubicBezTo>
                    <a:pt x="1352" y="874"/>
                    <a:pt x="949" y="436"/>
                    <a:pt x="54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3"/>
            <p:cNvSpPr/>
            <p:nvPr/>
          </p:nvSpPr>
          <p:spPr>
            <a:xfrm>
              <a:off x="143500" y="2539900"/>
              <a:ext cx="35675" cy="28475"/>
            </a:xfrm>
            <a:custGeom>
              <a:avLst/>
              <a:gdLst/>
              <a:ahLst/>
              <a:cxnLst/>
              <a:rect l="l" t="t" r="r" b="b"/>
              <a:pathLst>
                <a:path w="1427" h="1139" extrusionOk="0">
                  <a:moveTo>
                    <a:pt x="924" y="1"/>
                  </a:moveTo>
                  <a:lnTo>
                    <a:pt x="924" y="1"/>
                  </a:lnTo>
                  <a:cubicBezTo>
                    <a:pt x="578" y="346"/>
                    <a:pt x="274" y="720"/>
                    <a:pt x="1" y="1109"/>
                  </a:cubicBezTo>
                  <a:cubicBezTo>
                    <a:pt x="82" y="1130"/>
                    <a:pt x="168" y="1138"/>
                    <a:pt x="250" y="1138"/>
                  </a:cubicBezTo>
                  <a:cubicBezTo>
                    <a:pt x="867" y="1138"/>
                    <a:pt x="1426" y="635"/>
                    <a:pt x="9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3"/>
            <p:cNvSpPr/>
            <p:nvPr/>
          </p:nvSpPr>
          <p:spPr>
            <a:xfrm>
              <a:off x="21900" y="2428300"/>
              <a:ext cx="144725" cy="139325"/>
            </a:xfrm>
            <a:custGeom>
              <a:avLst/>
              <a:gdLst/>
              <a:ahLst/>
              <a:cxnLst/>
              <a:rect l="l" t="t" r="r" b="b"/>
              <a:pathLst>
                <a:path w="5789" h="5573" extrusionOk="0">
                  <a:moveTo>
                    <a:pt x="1223" y="0"/>
                  </a:moveTo>
                  <a:cubicBezTo>
                    <a:pt x="581" y="0"/>
                    <a:pt x="0" y="545"/>
                    <a:pt x="621" y="1223"/>
                  </a:cubicBezTo>
                  <a:cubicBezTo>
                    <a:pt x="1391" y="2057"/>
                    <a:pt x="2161" y="2895"/>
                    <a:pt x="2931" y="3733"/>
                  </a:cubicBezTo>
                  <a:cubicBezTo>
                    <a:pt x="3038" y="3698"/>
                    <a:pt x="3156" y="3680"/>
                    <a:pt x="3274" y="3680"/>
                  </a:cubicBezTo>
                  <a:cubicBezTo>
                    <a:pt x="3958" y="3680"/>
                    <a:pt x="4679" y="4265"/>
                    <a:pt x="4197" y="4953"/>
                  </a:cubicBezTo>
                  <a:cubicBezTo>
                    <a:pt x="4176" y="4982"/>
                    <a:pt x="4154" y="5013"/>
                    <a:pt x="4133" y="5042"/>
                  </a:cubicBezTo>
                  <a:cubicBezTo>
                    <a:pt x="4205" y="5120"/>
                    <a:pt x="4276" y="5199"/>
                    <a:pt x="4351" y="5278"/>
                  </a:cubicBezTo>
                  <a:cubicBezTo>
                    <a:pt x="4497" y="5434"/>
                    <a:pt x="4676" y="5530"/>
                    <a:pt x="4865" y="5573"/>
                  </a:cubicBezTo>
                  <a:cubicBezTo>
                    <a:pt x="5138" y="5184"/>
                    <a:pt x="5442" y="4810"/>
                    <a:pt x="5788" y="4465"/>
                  </a:cubicBezTo>
                  <a:cubicBezTo>
                    <a:pt x="5767" y="4436"/>
                    <a:pt x="5742" y="4411"/>
                    <a:pt x="5716" y="4383"/>
                  </a:cubicBezTo>
                  <a:cubicBezTo>
                    <a:pt x="4475" y="3031"/>
                    <a:pt x="3231" y="1679"/>
                    <a:pt x="1987" y="328"/>
                  </a:cubicBezTo>
                  <a:cubicBezTo>
                    <a:pt x="1780" y="100"/>
                    <a:pt x="1495" y="0"/>
                    <a:pt x="122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3"/>
            <p:cNvSpPr/>
            <p:nvPr/>
          </p:nvSpPr>
          <p:spPr>
            <a:xfrm>
              <a:off x="95175" y="2520275"/>
              <a:ext cx="43700" cy="34100"/>
            </a:xfrm>
            <a:custGeom>
              <a:avLst/>
              <a:gdLst/>
              <a:ahLst/>
              <a:cxnLst/>
              <a:rect l="l" t="t" r="r" b="b"/>
              <a:pathLst>
                <a:path w="1748" h="1364" extrusionOk="0">
                  <a:moveTo>
                    <a:pt x="343" y="1"/>
                  </a:moveTo>
                  <a:cubicBezTo>
                    <a:pt x="225" y="1"/>
                    <a:pt x="107" y="19"/>
                    <a:pt x="0" y="54"/>
                  </a:cubicBezTo>
                  <a:cubicBezTo>
                    <a:pt x="400" y="490"/>
                    <a:pt x="803" y="928"/>
                    <a:pt x="1202" y="1363"/>
                  </a:cubicBezTo>
                  <a:cubicBezTo>
                    <a:pt x="1223" y="1334"/>
                    <a:pt x="1245" y="1303"/>
                    <a:pt x="1266" y="1274"/>
                  </a:cubicBezTo>
                  <a:cubicBezTo>
                    <a:pt x="1748" y="586"/>
                    <a:pt x="1027" y="1"/>
                    <a:pt x="34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617;p83">
            <a:extLst>
              <a:ext uri="{FF2B5EF4-FFF2-40B4-BE49-F238E27FC236}">
                <a16:creationId xmlns:a16="http://schemas.microsoft.com/office/drawing/2014/main" id="{754560C5-70A1-C069-1E09-3FAA02DAC5AA}"/>
              </a:ext>
            </a:extLst>
          </p:cNvPr>
          <p:cNvGrpSpPr/>
          <p:nvPr/>
        </p:nvGrpSpPr>
        <p:grpSpPr>
          <a:xfrm flipH="1">
            <a:off x="3284704" y="1107232"/>
            <a:ext cx="3780820" cy="181294"/>
            <a:chOff x="4345425" y="2175475"/>
            <a:chExt cx="800750" cy="176025"/>
          </a:xfrm>
        </p:grpSpPr>
        <p:sp>
          <p:nvSpPr>
            <p:cNvPr id="3" name="Google Shape;2618;p83">
              <a:extLst>
                <a:ext uri="{FF2B5EF4-FFF2-40B4-BE49-F238E27FC236}">
                  <a16:creationId xmlns:a16="http://schemas.microsoft.com/office/drawing/2014/main" id="{705206A7-04D4-1436-A493-13DD788DCE9F}"/>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19;p83">
              <a:extLst>
                <a:ext uri="{FF2B5EF4-FFF2-40B4-BE49-F238E27FC236}">
                  <a16:creationId xmlns:a16="http://schemas.microsoft.com/office/drawing/2014/main" id="{1849ED98-1A8C-3EB8-B68D-B5EB2200A4F7}"/>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196A446-3F5C-8087-40A2-7D32EECE515B}"/>
              </a:ext>
            </a:extLst>
          </p:cNvPr>
          <p:cNvSpPr txBox="1"/>
          <p:nvPr/>
        </p:nvSpPr>
        <p:spPr>
          <a:xfrm>
            <a:off x="782880" y="1550665"/>
            <a:ext cx="7383905" cy="1015663"/>
          </a:xfrm>
          <a:prstGeom prst="rect">
            <a:avLst/>
          </a:prstGeom>
          <a:noFill/>
        </p:spPr>
        <p:txBody>
          <a:bodyPr wrap="square" rtlCol="0">
            <a:spAutoFit/>
          </a:bodyPr>
          <a:lstStyle/>
          <a:p>
            <a:r>
              <a:rPr lang="en-US" sz="2000" b="1" kern="1200" dirty="0">
                <a:solidFill>
                  <a:srgbClr val="055B7D"/>
                </a:solidFill>
                <a:latin typeface="Aptos" panose="020B0004020202020204" pitchFamily="34" charset="0"/>
                <a:ea typeface="+mn-ea"/>
                <a:cs typeface="+mn-cs"/>
              </a:rPr>
              <a:t>Firstly</a:t>
            </a:r>
            <a:r>
              <a:rPr lang="en-US" sz="2000" kern="1200" dirty="0">
                <a:solidFill>
                  <a:srgbClr val="000000"/>
                </a:solidFill>
                <a:latin typeface="Aptos" panose="020B0004020202020204" pitchFamily="34" charset="0"/>
                <a:ea typeface="+mn-ea"/>
                <a:cs typeface="+mn-cs"/>
              </a:rPr>
              <a:t>, we take the PDF as a document and pass it to a function to extract the text from it.</a:t>
            </a:r>
            <a:endParaRPr lang="en-US" sz="2000" kern="1200" dirty="0">
              <a:solidFill>
                <a:schemeClr val="tx1"/>
              </a:solidFill>
              <a:latin typeface="+mn-lt"/>
              <a:ea typeface="+mn-ea"/>
              <a:cs typeface="+mn-cs"/>
            </a:endParaRPr>
          </a:p>
          <a:p>
            <a:endParaRPr lang="en-US" sz="2000" dirty="0"/>
          </a:p>
        </p:txBody>
      </p:sp>
      <p:sp>
        <p:nvSpPr>
          <p:cNvPr id="6" name="Oval 5">
            <a:extLst>
              <a:ext uri="{FF2B5EF4-FFF2-40B4-BE49-F238E27FC236}">
                <a16:creationId xmlns:a16="http://schemas.microsoft.com/office/drawing/2014/main" id="{584ED850-0F71-D298-8F5D-2253CB3D6CD9}"/>
              </a:ext>
            </a:extLst>
          </p:cNvPr>
          <p:cNvSpPr/>
          <p:nvPr/>
        </p:nvSpPr>
        <p:spPr>
          <a:xfrm>
            <a:off x="589217" y="1702148"/>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computer screen shot of text&#10;&#10;Description automatically generated">
            <a:extLst>
              <a:ext uri="{FF2B5EF4-FFF2-40B4-BE49-F238E27FC236}">
                <a16:creationId xmlns:a16="http://schemas.microsoft.com/office/drawing/2014/main" id="{FCBCAF27-4352-D0D0-B20A-F1BB45283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122" y="1919207"/>
            <a:ext cx="3546088" cy="1057847"/>
          </a:xfrm>
          <a:prstGeom prst="rect">
            <a:avLst/>
          </a:prstGeom>
        </p:spPr>
      </p:pic>
      <p:sp>
        <p:nvSpPr>
          <p:cNvPr id="8" name="TextBox 7">
            <a:extLst>
              <a:ext uri="{FF2B5EF4-FFF2-40B4-BE49-F238E27FC236}">
                <a16:creationId xmlns:a16="http://schemas.microsoft.com/office/drawing/2014/main" id="{37F63096-07BE-CF37-309B-7E3D39FE8FC4}"/>
              </a:ext>
            </a:extLst>
          </p:cNvPr>
          <p:cNvSpPr txBox="1"/>
          <p:nvPr/>
        </p:nvSpPr>
        <p:spPr>
          <a:xfrm>
            <a:off x="665311" y="3111342"/>
            <a:ext cx="5387707" cy="1323439"/>
          </a:xfrm>
          <a:prstGeom prst="rect">
            <a:avLst/>
          </a:prstGeom>
          <a:noFill/>
        </p:spPr>
        <p:txBody>
          <a:bodyPr wrap="square" rtlCol="0">
            <a:spAutoFit/>
          </a:bodyPr>
          <a:lstStyle/>
          <a:p>
            <a:pPr defTabSz="777240">
              <a:spcAft>
                <a:spcPts val="600"/>
              </a:spcAft>
            </a:pPr>
            <a:r>
              <a:rPr lang="en-US" sz="2000" b="1" kern="1200" dirty="0">
                <a:solidFill>
                  <a:srgbClr val="055B7D"/>
                </a:solidFill>
                <a:latin typeface="Aptos" panose="020B0004020202020204" pitchFamily="34" charset="0"/>
                <a:ea typeface="+mn-ea"/>
                <a:cs typeface="+mn-cs"/>
              </a:rPr>
              <a:t>Secondly</a:t>
            </a:r>
            <a:r>
              <a:rPr lang="en-US" sz="2000" kern="1200" dirty="0">
                <a:solidFill>
                  <a:srgbClr val="000000"/>
                </a:solidFill>
                <a:latin typeface="Aptos" panose="020B0004020202020204" pitchFamily="34" charset="0"/>
                <a:ea typeface="+mn-ea"/>
                <a:cs typeface="+mn-cs"/>
              </a:rPr>
              <a:t>, the extracted text is passed to the model. We use the Transformers library in Python, which provides an API called pipeline that handles the necessary task and model.</a:t>
            </a:r>
            <a:endParaRPr lang="en-US" sz="2000" kern="1200" dirty="0">
              <a:solidFill>
                <a:schemeClr val="tx1"/>
              </a:solidFill>
              <a:latin typeface="+mn-lt"/>
              <a:ea typeface="+mn-ea"/>
              <a:cs typeface="+mn-cs"/>
            </a:endParaRPr>
          </a:p>
        </p:txBody>
      </p:sp>
      <p:sp>
        <p:nvSpPr>
          <p:cNvPr id="9" name="Oval 8">
            <a:extLst>
              <a:ext uri="{FF2B5EF4-FFF2-40B4-BE49-F238E27FC236}">
                <a16:creationId xmlns:a16="http://schemas.microsoft.com/office/drawing/2014/main" id="{DB862EA4-9C13-E968-B1B9-2B413E709F44}"/>
              </a:ext>
            </a:extLst>
          </p:cNvPr>
          <p:cNvSpPr/>
          <p:nvPr/>
        </p:nvSpPr>
        <p:spPr>
          <a:xfrm>
            <a:off x="559647" y="3343118"/>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descr="A screen shot of a computer code&#10;&#10;Description automatically generated">
            <a:extLst>
              <a:ext uri="{FF2B5EF4-FFF2-40B4-BE49-F238E27FC236}">
                <a16:creationId xmlns:a16="http://schemas.microsoft.com/office/drawing/2014/main" id="{D36975C9-9E5C-A3CB-DD25-3A6FC35EF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246" y="3140840"/>
            <a:ext cx="3309381" cy="1323439"/>
          </a:xfrm>
          <a:prstGeom prst="rect">
            <a:avLst/>
          </a:prstGeom>
        </p:spPr>
      </p:pic>
      <p:sp>
        <p:nvSpPr>
          <p:cNvPr id="12" name="TextBox 11">
            <a:extLst>
              <a:ext uri="{FF2B5EF4-FFF2-40B4-BE49-F238E27FC236}">
                <a16:creationId xmlns:a16="http://schemas.microsoft.com/office/drawing/2014/main" id="{48EE92FD-FB82-09E4-736E-04012797CE1B}"/>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grpSp>
        <p:nvGrpSpPr>
          <p:cNvPr id="2476" name="Google Shape;2476;p80"/>
          <p:cNvGrpSpPr/>
          <p:nvPr/>
        </p:nvGrpSpPr>
        <p:grpSpPr>
          <a:xfrm rot="683906">
            <a:off x="5637233" y="1449451"/>
            <a:ext cx="2334292" cy="2244899"/>
            <a:chOff x="1857000" y="3245400"/>
            <a:chExt cx="1233825" cy="1186575"/>
          </a:xfrm>
        </p:grpSpPr>
        <p:sp>
          <p:nvSpPr>
            <p:cNvPr id="2477" name="Google Shape;2477;p80"/>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0"/>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0"/>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0"/>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80"/>
          <p:cNvGrpSpPr/>
          <p:nvPr/>
        </p:nvGrpSpPr>
        <p:grpSpPr>
          <a:xfrm>
            <a:off x="695700" y="2242825"/>
            <a:ext cx="3214691" cy="176025"/>
            <a:chOff x="4345425" y="2175475"/>
            <a:chExt cx="800750" cy="176025"/>
          </a:xfrm>
        </p:grpSpPr>
        <p:sp>
          <p:nvSpPr>
            <p:cNvPr id="2484" name="Google Shape;2484;p8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80"/>
          <p:cNvGrpSpPr/>
          <p:nvPr/>
        </p:nvGrpSpPr>
        <p:grpSpPr>
          <a:xfrm>
            <a:off x="1025617" y="2433810"/>
            <a:ext cx="2300475" cy="176025"/>
            <a:chOff x="4345425" y="2175475"/>
            <a:chExt cx="800750" cy="176025"/>
          </a:xfrm>
        </p:grpSpPr>
        <p:sp>
          <p:nvSpPr>
            <p:cNvPr id="2487" name="Google Shape;2487;p8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80"/>
          <p:cNvGrpSpPr/>
          <p:nvPr/>
        </p:nvGrpSpPr>
        <p:grpSpPr>
          <a:xfrm>
            <a:off x="6992859" y="4263056"/>
            <a:ext cx="1745583" cy="230173"/>
            <a:chOff x="1394800" y="3522000"/>
            <a:chExt cx="1048650" cy="138275"/>
          </a:xfrm>
        </p:grpSpPr>
        <p:sp>
          <p:nvSpPr>
            <p:cNvPr id="2490" name="Google Shape;2490;p80"/>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0"/>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0"/>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0"/>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0"/>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0"/>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0"/>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0"/>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0"/>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80"/>
          <p:cNvGrpSpPr/>
          <p:nvPr/>
        </p:nvGrpSpPr>
        <p:grpSpPr>
          <a:xfrm>
            <a:off x="884103" y="529587"/>
            <a:ext cx="806657" cy="421744"/>
            <a:chOff x="1822875" y="1377000"/>
            <a:chExt cx="548075" cy="286550"/>
          </a:xfrm>
        </p:grpSpPr>
        <p:sp>
          <p:nvSpPr>
            <p:cNvPr id="2500" name="Google Shape;2500;p80"/>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0"/>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0"/>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0"/>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0"/>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0"/>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0"/>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0"/>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0"/>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80"/>
          <p:cNvSpPr txBox="1">
            <a:spLocks noGrp="1"/>
          </p:cNvSpPr>
          <p:nvPr>
            <p:ph type="title"/>
          </p:nvPr>
        </p:nvSpPr>
        <p:spPr>
          <a:xfrm>
            <a:off x="775698" y="1771074"/>
            <a:ext cx="3519300" cy="1679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sz="4000" b="1" dirty="0">
                <a:solidFill>
                  <a:schemeClr val="tx1"/>
                </a:solidFill>
              </a:rPr>
              <a:t>Generating Quizzes</a:t>
            </a:r>
            <a:endParaRPr sz="4000" dirty="0">
              <a:solidFill>
                <a:schemeClr val="tx1"/>
              </a:solidFill>
            </a:endParaRPr>
          </a:p>
        </p:txBody>
      </p:sp>
      <p:grpSp>
        <p:nvGrpSpPr>
          <p:cNvPr id="2510" name="Google Shape;2510;p80"/>
          <p:cNvGrpSpPr/>
          <p:nvPr/>
        </p:nvGrpSpPr>
        <p:grpSpPr>
          <a:xfrm rot="1726169">
            <a:off x="2740098" y="4299073"/>
            <a:ext cx="2316665" cy="1136630"/>
            <a:chOff x="4697000" y="3525875"/>
            <a:chExt cx="1131500" cy="555150"/>
          </a:xfrm>
        </p:grpSpPr>
        <p:sp>
          <p:nvSpPr>
            <p:cNvPr id="2511" name="Google Shape;2511;p80"/>
            <p:cNvSpPr/>
            <p:nvPr/>
          </p:nvSpPr>
          <p:spPr>
            <a:xfrm>
              <a:off x="4780825" y="3534300"/>
              <a:ext cx="393725" cy="234375"/>
            </a:xfrm>
            <a:custGeom>
              <a:avLst/>
              <a:gdLst/>
              <a:ahLst/>
              <a:cxnLst/>
              <a:rect l="l" t="t" r="r" b="b"/>
              <a:pathLst>
                <a:path w="15749" h="9375" extrusionOk="0">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0"/>
            <p:cNvSpPr/>
            <p:nvPr/>
          </p:nvSpPr>
          <p:spPr>
            <a:xfrm>
              <a:off x="4772275" y="3553675"/>
              <a:ext cx="363275" cy="417375"/>
            </a:xfrm>
            <a:custGeom>
              <a:avLst/>
              <a:gdLst/>
              <a:ahLst/>
              <a:cxnLst/>
              <a:rect l="l" t="t" r="r" b="b"/>
              <a:pathLst>
                <a:path w="14531" h="16695" extrusionOk="0">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0"/>
            <p:cNvSpPr/>
            <p:nvPr/>
          </p:nvSpPr>
          <p:spPr>
            <a:xfrm>
              <a:off x="4702650" y="3626025"/>
              <a:ext cx="70775" cy="58375"/>
            </a:xfrm>
            <a:custGeom>
              <a:avLst/>
              <a:gdLst/>
              <a:ahLst/>
              <a:cxnLst/>
              <a:rect l="l" t="t" r="r" b="b"/>
              <a:pathLst>
                <a:path w="2831" h="2335" extrusionOk="0">
                  <a:moveTo>
                    <a:pt x="0" y="0"/>
                  </a:moveTo>
                  <a:lnTo>
                    <a:pt x="198" y="1118"/>
                  </a:lnTo>
                  <a:lnTo>
                    <a:pt x="325" y="1848"/>
                  </a:lnTo>
                  <a:lnTo>
                    <a:pt x="2443" y="2335"/>
                  </a:lnTo>
                  <a:lnTo>
                    <a:pt x="2831" y="64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0"/>
            <p:cNvSpPr/>
            <p:nvPr/>
          </p:nvSpPr>
          <p:spPr>
            <a:xfrm>
              <a:off x="4710750" y="3642250"/>
              <a:ext cx="82050" cy="82500"/>
            </a:xfrm>
            <a:custGeom>
              <a:avLst/>
              <a:gdLst/>
              <a:ahLst/>
              <a:cxnLst/>
              <a:rect l="l" t="t" r="r" b="b"/>
              <a:pathLst>
                <a:path w="3282" h="3300" extrusionOk="0">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0"/>
            <p:cNvSpPr/>
            <p:nvPr/>
          </p:nvSpPr>
          <p:spPr>
            <a:xfrm>
              <a:off x="4889225" y="3618300"/>
              <a:ext cx="140200" cy="44575"/>
            </a:xfrm>
            <a:custGeom>
              <a:avLst/>
              <a:gdLst/>
              <a:ahLst/>
              <a:cxnLst/>
              <a:rect l="l" t="t" r="r" b="b"/>
              <a:pathLst>
                <a:path w="5608" h="1783" extrusionOk="0">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0"/>
            <p:cNvSpPr/>
            <p:nvPr/>
          </p:nvSpPr>
          <p:spPr>
            <a:xfrm>
              <a:off x="5118850" y="3528450"/>
              <a:ext cx="709650" cy="395050"/>
            </a:xfrm>
            <a:custGeom>
              <a:avLst/>
              <a:gdLst/>
              <a:ahLst/>
              <a:cxnLst/>
              <a:rect l="l" t="t" r="r" b="b"/>
              <a:pathLst>
                <a:path w="28386" h="15802" extrusionOk="0">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0"/>
            <p:cNvSpPr/>
            <p:nvPr/>
          </p:nvSpPr>
          <p:spPr>
            <a:xfrm>
              <a:off x="5213500" y="3590975"/>
              <a:ext cx="396875" cy="147475"/>
            </a:xfrm>
            <a:custGeom>
              <a:avLst/>
              <a:gdLst/>
              <a:ahLst/>
              <a:cxnLst/>
              <a:rect l="l" t="t" r="r" b="b"/>
              <a:pathLst>
                <a:path w="15875" h="5899" extrusionOk="0">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0"/>
            <p:cNvSpPr/>
            <p:nvPr/>
          </p:nvSpPr>
          <p:spPr>
            <a:xfrm>
              <a:off x="5070850" y="3766400"/>
              <a:ext cx="724975" cy="311175"/>
            </a:xfrm>
            <a:custGeom>
              <a:avLst/>
              <a:gdLst/>
              <a:ahLst/>
              <a:cxnLst/>
              <a:rect l="l" t="t" r="r" b="b"/>
              <a:pathLst>
                <a:path w="28999" h="12447" extrusionOk="0">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0"/>
            <p:cNvSpPr/>
            <p:nvPr/>
          </p:nvSpPr>
          <p:spPr>
            <a:xfrm>
              <a:off x="4697000" y="3525875"/>
              <a:ext cx="1131500" cy="555150"/>
            </a:xfrm>
            <a:custGeom>
              <a:avLst/>
              <a:gdLst/>
              <a:ahLst/>
              <a:cxnLst/>
              <a:rect l="l" t="t" r="r" b="b"/>
              <a:pathLst>
                <a:path w="45260" h="22206" extrusionOk="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0"/>
            <p:cNvSpPr/>
            <p:nvPr/>
          </p:nvSpPr>
          <p:spPr>
            <a:xfrm>
              <a:off x="5068825" y="3761150"/>
              <a:ext cx="57725" cy="214775"/>
            </a:xfrm>
            <a:custGeom>
              <a:avLst/>
              <a:gdLst/>
              <a:ahLst/>
              <a:cxnLst/>
              <a:rect l="l" t="t" r="r" b="b"/>
              <a:pathLst>
                <a:path w="2309" h="8591" extrusionOk="0">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0"/>
            <p:cNvSpPr/>
            <p:nvPr/>
          </p:nvSpPr>
          <p:spPr>
            <a:xfrm>
              <a:off x="4825225" y="3697850"/>
              <a:ext cx="21000" cy="56475"/>
            </a:xfrm>
            <a:custGeom>
              <a:avLst/>
              <a:gdLst/>
              <a:ahLst/>
              <a:cxnLst/>
              <a:rect l="l" t="t" r="r" b="b"/>
              <a:pathLst>
                <a:path w="840" h="2259" extrusionOk="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0"/>
            <p:cNvSpPr/>
            <p:nvPr/>
          </p:nvSpPr>
          <p:spPr>
            <a:xfrm>
              <a:off x="5115925" y="3539325"/>
              <a:ext cx="61550" cy="232125"/>
            </a:xfrm>
            <a:custGeom>
              <a:avLst/>
              <a:gdLst/>
              <a:ahLst/>
              <a:cxnLst/>
              <a:rect l="l" t="t" r="r" b="b"/>
              <a:pathLst>
                <a:path w="2462" h="9285" extrusionOk="0">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0"/>
            <p:cNvSpPr/>
            <p:nvPr/>
          </p:nvSpPr>
          <p:spPr>
            <a:xfrm>
              <a:off x="5039525" y="3548650"/>
              <a:ext cx="101450" cy="405350"/>
            </a:xfrm>
            <a:custGeom>
              <a:avLst/>
              <a:gdLst/>
              <a:ahLst/>
              <a:cxnLst/>
              <a:rect l="l" t="t" r="r" b="b"/>
              <a:pathLst>
                <a:path w="4058" h="16214" extrusionOk="0">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0"/>
            <p:cNvSpPr/>
            <p:nvPr/>
          </p:nvSpPr>
          <p:spPr>
            <a:xfrm>
              <a:off x="4836050" y="3636975"/>
              <a:ext cx="24350" cy="70875"/>
            </a:xfrm>
            <a:custGeom>
              <a:avLst/>
              <a:gdLst/>
              <a:ahLst/>
              <a:cxnLst/>
              <a:rect l="l" t="t" r="r" b="b"/>
              <a:pathLst>
                <a:path w="974" h="2835" extrusionOk="0">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0"/>
            <p:cNvSpPr/>
            <p:nvPr/>
          </p:nvSpPr>
          <p:spPr>
            <a:xfrm>
              <a:off x="4769575" y="3641500"/>
              <a:ext cx="28650" cy="88500"/>
            </a:xfrm>
            <a:custGeom>
              <a:avLst/>
              <a:gdLst/>
              <a:ahLst/>
              <a:cxnLst/>
              <a:rect l="l" t="t" r="r" b="b"/>
              <a:pathLst>
                <a:path w="1146" h="3540" extrusionOk="0">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yellow and blue text with eyes on it&#10;&#10;Description automatically generated">
            <a:extLst>
              <a:ext uri="{FF2B5EF4-FFF2-40B4-BE49-F238E27FC236}">
                <a16:creationId xmlns:a16="http://schemas.microsoft.com/office/drawing/2014/main" id="{525BE31A-D995-1204-6DA4-0105E9B0E58D}"/>
              </a:ext>
            </a:extLst>
          </p:cNvPr>
          <p:cNvPicPr>
            <a:picLocks noChangeAspect="1"/>
          </p:cNvPicPr>
          <p:nvPr/>
        </p:nvPicPr>
        <p:blipFill>
          <a:blip r:embed="rId3"/>
          <a:stretch>
            <a:fillRect/>
          </a:stretch>
        </p:blipFill>
        <p:spPr>
          <a:xfrm rot="831303">
            <a:off x="5729714" y="2154837"/>
            <a:ext cx="1645035" cy="1645035"/>
          </a:xfrm>
          <a:prstGeom prst="rect">
            <a:avLst/>
          </a:prstGeom>
        </p:spPr>
      </p:pic>
      <p:sp>
        <p:nvSpPr>
          <p:cNvPr id="7" name="TextBox 6">
            <a:extLst>
              <a:ext uri="{FF2B5EF4-FFF2-40B4-BE49-F238E27FC236}">
                <a16:creationId xmlns:a16="http://schemas.microsoft.com/office/drawing/2014/main" id="{DD00FEB9-8B4A-7C88-E7EA-1C464777179D}"/>
              </a:ext>
            </a:extLst>
          </p:cNvPr>
          <p:cNvSpPr txBox="1"/>
          <p:nvPr/>
        </p:nvSpPr>
        <p:spPr>
          <a:xfrm rot="813503">
            <a:off x="5735210" y="1763240"/>
            <a:ext cx="2098286" cy="861774"/>
          </a:xfrm>
          <a:prstGeom prst="rect">
            <a:avLst/>
          </a:prstGeom>
          <a:noFill/>
          <a:effectLst>
            <a:glow rad="127000">
              <a:schemeClr val="accent1">
                <a:alpha val="50000"/>
              </a:schemeClr>
            </a:glo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1C4587"/>
              </a:buClr>
              <a:buSzPts val="6000"/>
              <a:buFont typeface="Itim"/>
              <a:buNone/>
              <a:tabLst/>
              <a:defRPr/>
            </a:pPr>
            <a:r>
              <a:rPr kumimoji="0" lang="en" sz="4800" b="1" i="0" u="none" strike="noStrike" kern="0" cap="none" spc="0" normalizeH="0" baseline="0" noProof="0" dirty="0">
                <a:ln>
                  <a:noFill/>
                </a:ln>
                <a:solidFill>
                  <a:srgbClr val="1C4587"/>
                </a:solidFill>
                <a:effectLst/>
                <a:uLnTx/>
                <a:uFillTx/>
                <a:latin typeface="Itim"/>
                <a:cs typeface="Itim"/>
                <a:sym typeface="Itim"/>
              </a:rPr>
              <a:t>07</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0"/>
        <p:cNvGrpSpPr/>
        <p:nvPr/>
      </p:nvGrpSpPr>
      <p:grpSpPr>
        <a:xfrm>
          <a:off x="0" y="0"/>
          <a:ext cx="0" cy="0"/>
          <a:chOff x="0" y="0"/>
          <a:chExt cx="0" cy="0"/>
        </a:xfrm>
      </p:grpSpPr>
      <p:pic>
        <p:nvPicPr>
          <p:cNvPr id="27" name="Picture 26">
            <a:extLst>
              <a:ext uri="{FF2B5EF4-FFF2-40B4-BE49-F238E27FC236}">
                <a16:creationId xmlns:a16="http://schemas.microsoft.com/office/drawing/2014/main" id="{CDF6FDF5-34EF-4343-9523-08611C65A846}"/>
              </a:ext>
            </a:extLst>
          </p:cNvPr>
          <p:cNvPicPr>
            <a:picLocks noChangeAspect="1"/>
          </p:cNvPicPr>
          <p:nvPr/>
        </p:nvPicPr>
        <p:blipFill>
          <a:blip r:embed="rId3">
            <a:extLst>
              <a:ext uri="{28A0092B-C50C-407E-A947-70E740481C1C}">
                <a14:useLocalDpi xmlns:a14="http://schemas.microsoft.com/office/drawing/2010/main" val="0"/>
              </a:ext>
            </a:extLst>
          </a:blip>
          <a:srcRect l="27139" r="27139"/>
          <a:stretch/>
        </p:blipFill>
        <p:spPr>
          <a:xfrm>
            <a:off x="249457" y="312232"/>
            <a:ext cx="4256287" cy="4307779"/>
          </a:xfrm>
          <a:prstGeom prst="rect">
            <a:avLst/>
          </a:prstGeom>
        </p:spPr>
      </p:pic>
      <p:pic>
        <p:nvPicPr>
          <p:cNvPr id="28" name="Picture 27">
            <a:extLst>
              <a:ext uri="{FF2B5EF4-FFF2-40B4-BE49-F238E27FC236}">
                <a16:creationId xmlns:a16="http://schemas.microsoft.com/office/drawing/2014/main" id="{12A73572-DAB4-E272-A386-9DBD12C606C7}"/>
              </a:ext>
            </a:extLst>
          </p:cNvPr>
          <p:cNvPicPr>
            <a:picLocks noChangeAspect="1"/>
          </p:cNvPicPr>
          <p:nvPr/>
        </p:nvPicPr>
        <p:blipFill rotWithShape="1">
          <a:blip r:embed="rId4">
            <a:extLst>
              <a:ext uri="{28A0092B-C50C-407E-A947-70E740481C1C}">
                <a14:useLocalDpi xmlns:a14="http://schemas.microsoft.com/office/drawing/2010/main" val="0"/>
              </a:ext>
            </a:extLst>
          </a:blip>
          <a:srcRect l="-6" t="55" r="65417" b="-55"/>
          <a:stretch/>
        </p:blipFill>
        <p:spPr>
          <a:xfrm>
            <a:off x="4891668" y="579443"/>
            <a:ext cx="3603866" cy="3535463"/>
          </a:xfrm>
          <a:prstGeom prst="rect">
            <a:avLst/>
          </a:prstGeom>
        </p:spPr>
      </p:pic>
      <p:sp>
        <p:nvSpPr>
          <p:cNvPr id="29" name="TextBox 28">
            <a:extLst>
              <a:ext uri="{FF2B5EF4-FFF2-40B4-BE49-F238E27FC236}">
                <a16:creationId xmlns:a16="http://schemas.microsoft.com/office/drawing/2014/main" id="{ADAC278D-3F8C-7BB1-77A2-F6514BB39046}"/>
              </a:ext>
            </a:extLst>
          </p:cNvPr>
          <p:cNvSpPr txBox="1"/>
          <p:nvPr/>
        </p:nvSpPr>
        <p:spPr>
          <a:xfrm>
            <a:off x="4505744" y="1684153"/>
            <a:ext cx="914400" cy="1400383"/>
          </a:xfrm>
          <a:prstGeom prst="rect">
            <a:avLst/>
          </a:prstGeom>
          <a:noFill/>
        </p:spPr>
        <p:txBody>
          <a:bodyPr wrap="square" rtlCol="0">
            <a:spAutoFit/>
          </a:bodyPr>
          <a:lstStyle/>
          <a:p>
            <a:r>
              <a:rPr lang="en-US" sz="8500" dirty="0">
                <a:solidFill>
                  <a:schemeClr val="accent1">
                    <a:lumMod val="90000"/>
                  </a:schemeClr>
                </a:solidFill>
              </a:rPr>
              <a:t>,</a:t>
            </a:r>
          </a:p>
        </p:txBody>
      </p:sp>
      <p:pic>
        <p:nvPicPr>
          <p:cNvPr id="30" name="Picture 29">
            <a:extLst>
              <a:ext uri="{FF2B5EF4-FFF2-40B4-BE49-F238E27FC236}">
                <a16:creationId xmlns:a16="http://schemas.microsoft.com/office/drawing/2014/main" id="{97F39990-8713-7372-A991-6BB5CD3A4D93}"/>
              </a:ext>
            </a:extLst>
          </p:cNvPr>
          <p:cNvPicPr>
            <a:picLocks noChangeAspect="1"/>
          </p:cNvPicPr>
          <p:nvPr/>
        </p:nvPicPr>
        <p:blipFill>
          <a:blip r:embed="rId5"/>
          <a:stretch>
            <a:fillRect/>
          </a:stretch>
        </p:blipFill>
        <p:spPr>
          <a:xfrm rot="2049026">
            <a:off x="292086" y="-120753"/>
            <a:ext cx="293626" cy="1067187"/>
          </a:xfrm>
          <a:prstGeom prst="rect">
            <a:avLst/>
          </a:prstGeom>
        </p:spPr>
      </p:pic>
      <p:pic>
        <p:nvPicPr>
          <p:cNvPr id="31" name="Picture 30">
            <a:extLst>
              <a:ext uri="{FF2B5EF4-FFF2-40B4-BE49-F238E27FC236}">
                <a16:creationId xmlns:a16="http://schemas.microsoft.com/office/drawing/2014/main" id="{2BA9863F-9924-D9E8-E458-C2FCDEF2C3D5}"/>
              </a:ext>
            </a:extLst>
          </p:cNvPr>
          <p:cNvPicPr>
            <a:picLocks noChangeAspect="1"/>
          </p:cNvPicPr>
          <p:nvPr/>
        </p:nvPicPr>
        <p:blipFill>
          <a:blip r:embed="rId5"/>
          <a:stretch>
            <a:fillRect/>
          </a:stretch>
        </p:blipFill>
        <p:spPr>
          <a:xfrm rot="6690320">
            <a:off x="8097572" y="22834"/>
            <a:ext cx="306290" cy="1113217"/>
          </a:xfrm>
          <a:prstGeom prst="rect">
            <a:avLst/>
          </a:prstGeom>
        </p:spPr>
      </p:pic>
      <p:sp>
        <p:nvSpPr>
          <p:cNvPr id="2" name="TextBox 1">
            <a:extLst>
              <a:ext uri="{FF2B5EF4-FFF2-40B4-BE49-F238E27FC236}">
                <a16:creationId xmlns:a16="http://schemas.microsoft.com/office/drawing/2014/main" id="{B91E0A31-6045-7D14-FA5D-13EE6CA0F575}"/>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30</a:t>
            </a:r>
          </a:p>
        </p:txBody>
      </p:sp>
    </p:spTree>
    <p:extLst>
      <p:ext uri="{BB962C8B-B14F-4D97-AF65-F5344CB8AC3E}">
        <p14:creationId xmlns:p14="http://schemas.microsoft.com/office/powerpoint/2010/main" val="63081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8"/>
        <p:cNvGrpSpPr/>
        <p:nvPr/>
      </p:nvGrpSpPr>
      <p:grpSpPr>
        <a:xfrm>
          <a:off x="0" y="0"/>
          <a:ext cx="0" cy="0"/>
          <a:chOff x="0" y="0"/>
          <a:chExt cx="0" cy="0"/>
        </a:xfrm>
      </p:grpSpPr>
      <p:sp>
        <p:nvSpPr>
          <p:cNvPr id="2999" name="Google Shape;2999;p90"/>
          <p:cNvSpPr txBox="1">
            <a:spLocks noGrp="1"/>
          </p:cNvSpPr>
          <p:nvPr>
            <p:ph type="title"/>
          </p:nvPr>
        </p:nvSpPr>
        <p:spPr>
          <a:xfrm>
            <a:off x="530516" y="579317"/>
            <a:ext cx="7704000" cy="360000"/>
          </a:xfrm>
          <a:prstGeom prst="rect">
            <a:avLst/>
          </a:prstGeom>
        </p:spPr>
        <p:txBody>
          <a:bodyPr spcFirstLastPara="1" wrap="square" lIns="0" tIns="0" rIns="0" bIns="0" anchor="t" anchorCtr="0">
            <a:noAutofit/>
          </a:bodyPr>
          <a:lstStyle/>
          <a:p>
            <a:pPr lvl="0"/>
            <a:r>
              <a:rPr lang="en-US" sz="3200" dirty="0">
                <a:solidFill>
                  <a:schemeClr val="tx1"/>
                </a:solidFill>
              </a:rPr>
              <a:t>Backend Integration with MCQ Quiz Model</a:t>
            </a:r>
            <a:endParaRPr dirty="0">
              <a:solidFill>
                <a:schemeClr val="tx1"/>
              </a:solidFill>
            </a:endParaRPr>
          </a:p>
        </p:txBody>
      </p:sp>
      <p:grpSp>
        <p:nvGrpSpPr>
          <p:cNvPr id="3000" name="Google Shape;3000;p90"/>
          <p:cNvGrpSpPr/>
          <p:nvPr/>
        </p:nvGrpSpPr>
        <p:grpSpPr>
          <a:xfrm rot="-2210750" flipH="1">
            <a:off x="414414" y="-326088"/>
            <a:ext cx="976434" cy="1313229"/>
            <a:chOff x="5941025" y="1169275"/>
            <a:chExt cx="976375" cy="1313150"/>
          </a:xfrm>
        </p:grpSpPr>
        <p:sp>
          <p:nvSpPr>
            <p:cNvPr id="3001" name="Google Shape;3001;p90"/>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0"/>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90"/>
          <p:cNvGrpSpPr/>
          <p:nvPr/>
        </p:nvGrpSpPr>
        <p:grpSpPr>
          <a:xfrm rot="203217">
            <a:off x="6430647" y="290799"/>
            <a:ext cx="2270391" cy="288728"/>
            <a:chOff x="2142525" y="3876725"/>
            <a:chExt cx="2414850" cy="295200"/>
          </a:xfrm>
        </p:grpSpPr>
        <p:sp>
          <p:nvSpPr>
            <p:cNvPr id="3004" name="Google Shape;3004;p90"/>
            <p:cNvSpPr/>
            <p:nvPr/>
          </p:nvSpPr>
          <p:spPr>
            <a:xfrm>
              <a:off x="2147925" y="3884850"/>
              <a:ext cx="91075" cy="132625"/>
            </a:xfrm>
            <a:custGeom>
              <a:avLst/>
              <a:gdLst/>
              <a:ahLst/>
              <a:cxnLst/>
              <a:rect l="l" t="t" r="r" b="b"/>
              <a:pathLst>
                <a:path w="3643" h="5305" extrusionOk="0">
                  <a:moveTo>
                    <a:pt x="2786" y="1"/>
                  </a:moveTo>
                  <a:cubicBezTo>
                    <a:pt x="2678" y="1"/>
                    <a:pt x="2570" y="2"/>
                    <a:pt x="2462" y="4"/>
                  </a:cubicBezTo>
                  <a:cubicBezTo>
                    <a:pt x="992" y="94"/>
                    <a:pt x="208" y="897"/>
                    <a:pt x="118" y="2420"/>
                  </a:cubicBezTo>
                  <a:cubicBezTo>
                    <a:pt x="1" y="3961"/>
                    <a:pt x="659" y="4872"/>
                    <a:pt x="2101" y="5169"/>
                  </a:cubicBezTo>
                  <a:cubicBezTo>
                    <a:pt x="2498" y="5223"/>
                    <a:pt x="2894" y="5268"/>
                    <a:pt x="3282" y="5305"/>
                  </a:cubicBezTo>
                  <a:cubicBezTo>
                    <a:pt x="3174" y="3601"/>
                    <a:pt x="3291" y="1843"/>
                    <a:pt x="3643" y="22"/>
                  </a:cubicBezTo>
                  <a:cubicBezTo>
                    <a:pt x="3365" y="9"/>
                    <a:pt x="3079" y="1"/>
                    <a:pt x="2786" y="1"/>
                  </a:cubicBezTo>
                  <a:close/>
                </a:path>
              </a:pathLst>
            </a:custGeom>
            <a:solidFill>
              <a:srgbClr val="F7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90"/>
            <p:cNvSpPr/>
            <p:nvPr/>
          </p:nvSpPr>
          <p:spPr>
            <a:xfrm>
              <a:off x="2227250" y="3885400"/>
              <a:ext cx="45775" cy="135000"/>
            </a:xfrm>
            <a:custGeom>
              <a:avLst/>
              <a:gdLst/>
              <a:ahLst/>
              <a:cxnLst/>
              <a:rect l="l" t="t" r="r" b="b"/>
              <a:pathLst>
                <a:path w="1831" h="5400" extrusionOk="0">
                  <a:moveTo>
                    <a:pt x="470" y="0"/>
                  </a:moveTo>
                  <a:cubicBezTo>
                    <a:pt x="118" y="1821"/>
                    <a:pt x="1" y="3579"/>
                    <a:pt x="109" y="5283"/>
                  </a:cubicBezTo>
                  <a:cubicBezTo>
                    <a:pt x="560" y="5337"/>
                    <a:pt x="1010" y="5373"/>
                    <a:pt x="1461" y="5400"/>
                  </a:cubicBezTo>
                  <a:cubicBezTo>
                    <a:pt x="1416" y="3669"/>
                    <a:pt x="1533" y="1902"/>
                    <a:pt x="1831" y="100"/>
                  </a:cubicBezTo>
                  <a:cubicBezTo>
                    <a:pt x="1389" y="54"/>
                    <a:pt x="938" y="18"/>
                    <a:pt x="470" y="0"/>
                  </a:cubicBezTo>
                  <a:close/>
                </a:path>
              </a:pathLst>
            </a:custGeom>
            <a:solidFill>
              <a:srgbClr val="D7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90"/>
            <p:cNvSpPr/>
            <p:nvPr/>
          </p:nvSpPr>
          <p:spPr>
            <a:xfrm>
              <a:off x="2262625" y="3878875"/>
              <a:ext cx="121050" cy="159625"/>
            </a:xfrm>
            <a:custGeom>
              <a:avLst/>
              <a:gdLst/>
              <a:ahLst/>
              <a:cxnLst/>
              <a:rect l="l" t="t" r="r" b="b"/>
              <a:pathLst>
                <a:path w="4842" h="6385" extrusionOk="0">
                  <a:moveTo>
                    <a:pt x="3846" y="1837"/>
                  </a:moveTo>
                  <a:cubicBezTo>
                    <a:pt x="3853" y="1837"/>
                    <a:pt x="3860" y="1838"/>
                    <a:pt x="3868" y="1839"/>
                  </a:cubicBezTo>
                  <a:cubicBezTo>
                    <a:pt x="4075" y="1857"/>
                    <a:pt x="4156" y="2208"/>
                    <a:pt x="4111" y="2911"/>
                  </a:cubicBezTo>
                  <a:cubicBezTo>
                    <a:pt x="4129" y="3552"/>
                    <a:pt x="4010" y="3877"/>
                    <a:pt x="3754" y="3877"/>
                  </a:cubicBezTo>
                  <a:cubicBezTo>
                    <a:pt x="3747" y="3877"/>
                    <a:pt x="3740" y="3876"/>
                    <a:pt x="3733" y="3876"/>
                  </a:cubicBezTo>
                  <a:cubicBezTo>
                    <a:pt x="3561" y="3858"/>
                    <a:pt x="3471" y="3696"/>
                    <a:pt x="3453" y="3371"/>
                  </a:cubicBezTo>
                  <a:cubicBezTo>
                    <a:pt x="3471" y="3047"/>
                    <a:pt x="3489" y="2875"/>
                    <a:pt x="3489" y="2866"/>
                  </a:cubicBezTo>
                  <a:cubicBezTo>
                    <a:pt x="3533" y="2180"/>
                    <a:pt x="3652" y="1837"/>
                    <a:pt x="3846" y="1837"/>
                  </a:cubicBezTo>
                  <a:close/>
                  <a:moveTo>
                    <a:pt x="2439" y="1490"/>
                  </a:moveTo>
                  <a:cubicBezTo>
                    <a:pt x="2468" y="1490"/>
                    <a:pt x="2500" y="1504"/>
                    <a:pt x="2534" y="1532"/>
                  </a:cubicBezTo>
                  <a:cubicBezTo>
                    <a:pt x="2551" y="1524"/>
                    <a:pt x="2567" y="1520"/>
                    <a:pt x="2582" y="1520"/>
                  </a:cubicBezTo>
                  <a:cubicBezTo>
                    <a:pt x="2752" y="1520"/>
                    <a:pt x="2807" y="2039"/>
                    <a:pt x="2732" y="3083"/>
                  </a:cubicBezTo>
                  <a:cubicBezTo>
                    <a:pt x="2723" y="4084"/>
                    <a:pt x="2586" y="4589"/>
                    <a:pt x="2321" y="4589"/>
                  </a:cubicBezTo>
                  <a:cubicBezTo>
                    <a:pt x="2314" y="4589"/>
                    <a:pt x="2307" y="4589"/>
                    <a:pt x="2300" y="4588"/>
                  </a:cubicBezTo>
                  <a:cubicBezTo>
                    <a:pt x="2119" y="4579"/>
                    <a:pt x="2029" y="4318"/>
                    <a:pt x="2038" y="3813"/>
                  </a:cubicBezTo>
                  <a:cubicBezTo>
                    <a:pt x="2074" y="3308"/>
                    <a:pt x="2092" y="3056"/>
                    <a:pt x="2092" y="3038"/>
                  </a:cubicBezTo>
                  <a:cubicBezTo>
                    <a:pt x="2110" y="2695"/>
                    <a:pt x="2137" y="2380"/>
                    <a:pt x="2182" y="2109"/>
                  </a:cubicBezTo>
                  <a:cubicBezTo>
                    <a:pt x="2239" y="1695"/>
                    <a:pt x="2325" y="1490"/>
                    <a:pt x="2439" y="1490"/>
                  </a:cubicBezTo>
                  <a:close/>
                  <a:moveTo>
                    <a:pt x="961" y="1020"/>
                  </a:moveTo>
                  <a:cubicBezTo>
                    <a:pt x="977" y="1020"/>
                    <a:pt x="994" y="1026"/>
                    <a:pt x="1011" y="1037"/>
                  </a:cubicBezTo>
                  <a:cubicBezTo>
                    <a:pt x="1013" y="1036"/>
                    <a:pt x="1016" y="1036"/>
                    <a:pt x="1019" y="1036"/>
                  </a:cubicBezTo>
                  <a:cubicBezTo>
                    <a:pt x="1220" y="1036"/>
                    <a:pt x="1280" y="1659"/>
                    <a:pt x="1191" y="2920"/>
                  </a:cubicBezTo>
                  <a:cubicBezTo>
                    <a:pt x="1164" y="4156"/>
                    <a:pt x="1024" y="4778"/>
                    <a:pt x="760" y="4778"/>
                  </a:cubicBezTo>
                  <a:cubicBezTo>
                    <a:pt x="757" y="4778"/>
                    <a:pt x="753" y="4778"/>
                    <a:pt x="749" y="4777"/>
                  </a:cubicBezTo>
                  <a:cubicBezTo>
                    <a:pt x="578" y="4768"/>
                    <a:pt x="497" y="4444"/>
                    <a:pt x="506" y="3822"/>
                  </a:cubicBezTo>
                  <a:cubicBezTo>
                    <a:pt x="551" y="3209"/>
                    <a:pt x="569" y="2893"/>
                    <a:pt x="569" y="2875"/>
                  </a:cubicBezTo>
                  <a:cubicBezTo>
                    <a:pt x="651" y="1639"/>
                    <a:pt x="787" y="1020"/>
                    <a:pt x="961" y="1020"/>
                  </a:cubicBezTo>
                  <a:close/>
                  <a:moveTo>
                    <a:pt x="3609" y="4159"/>
                  </a:moveTo>
                  <a:cubicBezTo>
                    <a:pt x="3633" y="4159"/>
                    <a:pt x="3660" y="4161"/>
                    <a:pt x="3688" y="4164"/>
                  </a:cubicBezTo>
                  <a:cubicBezTo>
                    <a:pt x="3904" y="4191"/>
                    <a:pt x="4012" y="4309"/>
                    <a:pt x="3994" y="4516"/>
                  </a:cubicBezTo>
                  <a:cubicBezTo>
                    <a:pt x="3986" y="4714"/>
                    <a:pt x="3878" y="4805"/>
                    <a:pt x="3688" y="4805"/>
                  </a:cubicBezTo>
                  <a:cubicBezTo>
                    <a:pt x="3679" y="4805"/>
                    <a:pt x="3670" y="4805"/>
                    <a:pt x="3661" y="4804"/>
                  </a:cubicBezTo>
                  <a:cubicBezTo>
                    <a:pt x="3534" y="4795"/>
                    <a:pt x="3444" y="4732"/>
                    <a:pt x="3381" y="4624"/>
                  </a:cubicBezTo>
                  <a:cubicBezTo>
                    <a:pt x="3336" y="4543"/>
                    <a:pt x="3318" y="4480"/>
                    <a:pt x="3318" y="4426"/>
                  </a:cubicBezTo>
                  <a:cubicBezTo>
                    <a:pt x="3334" y="4244"/>
                    <a:pt x="3433" y="4159"/>
                    <a:pt x="3609" y="4159"/>
                  </a:cubicBezTo>
                  <a:close/>
                  <a:moveTo>
                    <a:pt x="1193" y="0"/>
                  </a:moveTo>
                  <a:cubicBezTo>
                    <a:pt x="966" y="0"/>
                    <a:pt x="719" y="42"/>
                    <a:pt x="452" y="126"/>
                  </a:cubicBezTo>
                  <a:cubicBezTo>
                    <a:pt x="434" y="207"/>
                    <a:pt x="416" y="279"/>
                    <a:pt x="416" y="361"/>
                  </a:cubicBezTo>
                  <a:cubicBezTo>
                    <a:pt x="118" y="2163"/>
                    <a:pt x="1" y="3930"/>
                    <a:pt x="46" y="5661"/>
                  </a:cubicBezTo>
                  <a:cubicBezTo>
                    <a:pt x="37" y="5751"/>
                    <a:pt x="37" y="5841"/>
                    <a:pt x="46" y="5931"/>
                  </a:cubicBezTo>
                  <a:cubicBezTo>
                    <a:pt x="376" y="6070"/>
                    <a:pt x="691" y="6139"/>
                    <a:pt x="991" y="6139"/>
                  </a:cubicBezTo>
                  <a:cubicBezTo>
                    <a:pt x="1200" y="6139"/>
                    <a:pt x="1401" y="6106"/>
                    <a:pt x="1596" y="6039"/>
                  </a:cubicBezTo>
                  <a:cubicBezTo>
                    <a:pt x="1886" y="6173"/>
                    <a:pt x="2179" y="6240"/>
                    <a:pt x="2475" y="6240"/>
                  </a:cubicBezTo>
                  <a:cubicBezTo>
                    <a:pt x="2677" y="6240"/>
                    <a:pt x="2879" y="6209"/>
                    <a:pt x="3084" y="6147"/>
                  </a:cubicBezTo>
                  <a:cubicBezTo>
                    <a:pt x="3292" y="6305"/>
                    <a:pt x="3525" y="6385"/>
                    <a:pt x="3784" y="6385"/>
                  </a:cubicBezTo>
                  <a:cubicBezTo>
                    <a:pt x="3986" y="6385"/>
                    <a:pt x="4203" y="6336"/>
                    <a:pt x="4436" y="6238"/>
                  </a:cubicBezTo>
                  <a:cubicBezTo>
                    <a:pt x="4418" y="5769"/>
                    <a:pt x="4418" y="5309"/>
                    <a:pt x="4418" y="4858"/>
                  </a:cubicBezTo>
                  <a:cubicBezTo>
                    <a:pt x="4427" y="3975"/>
                    <a:pt x="4481" y="3101"/>
                    <a:pt x="4580" y="2244"/>
                  </a:cubicBezTo>
                  <a:cubicBezTo>
                    <a:pt x="4652" y="1640"/>
                    <a:pt x="4733" y="1037"/>
                    <a:pt x="4841" y="433"/>
                  </a:cubicBezTo>
                  <a:cubicBezTo>
                    <a:pt x="4604" y="322"/>
                    <a:pt x="4342" y="266"/>
                    <a:pt x="4057" y="266"/>
                  </a:cubicBezTo>
                  <a:cubicBezTo>
                    <a:pt x="3877" y="266"/>
                    <a:pt x="3688" y="288"/>
                    <a:pt x="3489" y="333"/>
                  </a:cubicBezTo>
                  <a:cubicBezTo>
                    <a:pt x="3200" y="184"/>
                    <a:pt x="2913" y="108"/>
                    <a:pt x="2630" y="108"/>
                  </a:cubicBezTo>
                  <a:cubicBezTo>
                    <a:pt x="2419" y="108"/>
                    <a:pt x="2210" y="150"/>
                    <a:pt x="2002" y="234"/>
                  </a:cubicBezTo>
                  <a:cubicBezTo>
                    <a:pt x="1773" y="78"/>
                    <a:pt x="1502" y="0"/>
                    <a:pt x="1193" y="0"/>
                  </a:cubicBezTo>
                  <a:close/>
                </a:path>
              </a:pathLst>
            </a:custGeom>
            <a:solidFill>
              <a:srgbClr val="FCA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90"/>
            <p:cNvSpPr/>
            <p:nvPr/>
          </p:nvSpPr>
          <p:spPr>
            <a:xfrm>
              <a:off x="2275025" y="3904375"/>
              <a:ext cx="91525" cy="94625"/>
            </a:xfrm>
            <a:custGeom>
              <a:avLst/>
              <a:gdLst/>
              <a:ahLst/>
              <a:cxnLst/>
              <a:rect l="l" t="t" r="r" b="b"/>
              <a:pathLst>
                <a:path w="3661" h="3785" extrusionOk="0">
                  <a:moveTo>
                    <a:pt x="3350" y="817"/>
                  </a:moveTo>
                  <a:cubicBezTo>
                    <a:pt x="3156" y="817"/>
                    <a:pt x="3037" y="1160"/>
                    <a:pt x="2993" y="1846"/>
                  </a:cubicBezTo>
                  <a:cubicBezTo>
                    <a:pt x="2993" y="1855"/>
                    <a:pt x="2975" y="2027"/>
                    <a:pt x="2957" y="2351"/>
                  </a:cubicBezTo>
                  <a:cubicBezTo>
                    <a:pt x="2975" y="2676"/>
                    <a:pt x="3065" y="2847"/>
                    <a:pt x="3237" y="2856"/>
                  </a:cubicBezTo>
                  <a:cubicBezTo>
                    <a:pt x="3244" y="2856"/>
                    <a:pt x="3251" y="2857"/>
                    <a:pt x="3258" y="2857"/>
                  </a:cubicBezTo>
                  <a:cubicBezTo>
                    <a:pt x="3514" y="2857"/>
                    <a:pt x="3633" y="2532"/>
                    <a:pt x="3615" y="1891"/>
                  </a:cubicBezTo>
                  <a:cubicBezTo>
                    <a:pt x="3660" y="1188"/>
                    <a:pt x="3579" y="837"/>
                    <a:pt x="3372" y="819"/>
                  </a:cubicBezTo>
                  <a:cubicBezTo>
                    <a:pt x="3364" y="818"/>
                    <a:pt x="3357" y="817"/>
                    <a:pt x="3350" y="817"/>
                  </a:cubicBezTo>
                  <a:close/>
                  <a:moveTo>
                    <a:pt x="1943" y="470"/>
                  </a:moveTo>
                  <a:cubicBezTo>
                    <a:pt x="1829" y="470"/>
                    <a:pt x="1743" y="675"/>
                    <a:pt x="1686" y="1089"/>
                  </a:cubicBezTo>
                  <a:cubicBezTo>
                    <a:pt x="1641" y="1360"/>
                    <a:pt x="1614" y="1675"/>
                    <a:pt x="1596" y="2018"/>
                  </a:cubicBezTo>
                  <a:cubicBezTo>
                    <a:pt x="1596" y="2036"/>
                    <a:pt x="1578" y="2288"/>
                    <a:pt x="1542" y="2793"/>
                  </a:cubicBezTo>
                  <a:cubicBezTo>
                    <a:pt x="1533" y="3298"/>
                    <a:pt x="1623" y="3559"/>
                    <a:pt x="1804" y="3568"/>
                  </a:cubicBezTo>
                  <a:cubicBezTo>
                    <a:pt x="1811" y="3569"/>
                    <a:pt x="1818" y="3569"/>
                    <a:pt x="1825" y="3569"/>
                  </a:cubicBezTo>
                  <a:cubicBezTo>
                    <a:pt x="2090" y="3569"/>
                    <a:pt x="2227" y="3064"/>
                    <a:pt x="2236" y="2063"/>
                  </a:cubicBezTo>
                  <a:cubicBezTo>
                    <a:pt x="2311" y="1019"/>
                    <a:pt x="2256" y="500"/>
                    <a:pt x="2086" y="500"/>
                  </a:cubicBezTo>
                  <a:cubicBezTo>
                    <a:pt x="2071" y="500"/>
                    <a:pt x="2055" y="504"/>
                    <a:pt x="2038" y="512"/>
                  </a:cubicBezTo>
                  <a:cubicBezTo>
                    <a:pt x="2004" y="484"/>
                    <a:pt x="1972" y="470"/>
                    <a:pt x="1943" y="470"/>
                  </a:cubicBezTo>
                  <a:close/>
                  <a:moveTo>
                    <a:pt x="465" y="0"/>
                  </a:moveTo>
                  <a:cubicBezTo>
                    <a:pt x="291" y="0"/>
                    <a:pt x="155" y="619"/>
                    <a:pt x="73" y="1855"/>
                  </a:cubicBezTo>
                  <a:cubicBezTo>
                    <a:pt x="73" y="1873"/>
                    <a:pt x="55" y="2189"/>
                    <a:pt x="10" y="2802"/>
                  </a:cubicBezTo>
                  <a:cubicBezTo>
                    <a:pt x="1" y="3424"/>
                    <a:pt x="82" y="3748"/>
                    <a:pt x="253" y="3757"/>
                  </a:cubicBezTo>
                  <a:cubicBezTo>
                    <a:pt x="257" y="3758"/>
                    <a:pt x="261" y="3758"/>
                    <a:pt x="264" y="3758"/>
                  </a:cubicBezTo>
                  <a:cubicBezTo>
                    <a:pt x="528" y="3758"/>
                    <a:pt x="668" y="3136"/>
                    <a:pt x="695" y="1900"/>
                  </a:cubicBezTo>
                  <a:cubicBezTo>
                    <a:pt x="784" y="639"/>
                    <a:pt x="724" y="16"/>
                    <a:pt x="523" y="16"/>
                  </a:cubicBezTo>
                  <a:cubicBezTo>
                    <a:pt x="520" y="16"/>
                    <a:pt x="517" y="16"/>
                    <a:pt x="515" y="17"/>
                  </a:cubicBezTo>
                  <a:cubicBezTo>
                    <a:pt x="498" y="6"/>
                    <a:pt x="481" y="0"/>
                    <a:pt x="465" y="0"/>
                  </a:cubicBezTo>
                  <a:close/>
                  <a:moveTo>
                    <a:pt x="3113" y="3139"/>
                  </a:moveTo>
                  <a:cubicBezTo>
                    <a:pt x="2937" y="3139"/>
                    <a:pt x="2838" y="3224"/>
                    <a:pt x="2822" y="3406"/>
                  </a:cubicBezTo>
                  <a:cubicBezTo>
                    <a:pt x="2822" y="3460"/>
                    <a:pt x="2840" y="3523"/>
                    <a:pt x="2885" y="3604"/>
                  </a:cubicBezTo>
                  <a:cubicBezTo>
                    <a:pt x="2948" y="3712"/>
                    <a:pt x="3038" y="3775"/>
                    <a:pt x="3165" y="3784"/>
                  </a:cubicBezTo>
                  <a:cubicBezTo>
                    <a:pt x="3174" y="3785"/>
                    <a:pt x="3183" y="3785"/>
                    <a:pt x="3192" y="3785"/>
                  </a:cubicBezTo>
                  <a:cubicBezTo>
                    <a:pt x="3382" y="3785"/>
                    <a:pt x="3490" y="3694"/>
                    <a:pt x="3498" y="3496"/>
                  </a:cubicBezTo>
                  <a:cubicBezTo>
                    <a:pt x="3516" y="3289"/>
                    <a:pt x="3408" y="3171"/>
                    <a:pt x="3192" y="3144"/>
                  </a:cubicBezTo>
                  <a:cubicBezTo>
                    <a:pt x="3164" y="3141"/>
                    <a:pt x="3137" y="3139"/>
                    <a:pt x="3113" y="3139"/>
                  </a:cubicBezTo>
                  <a:close/>
                </a:path>
              </a:pathLst>
            </a:custGeom>
            <a:solidFill>
              <a:srgbClr val="FFD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90"/>
            <p:cNvSpPr/>
            <p:nvPr/>
          </p:nvSpPr>
          <p:spPr>
            <a:xfrm>
              <a:off x="4200850" y="4019700"/>
              <a:ext cx="243175" cy="145150"/>
            </a:xfrm>
            <a:custGeom>
              <a:avLst/>
              <a:gdLst/>
              <a:ahLst/>
              <a:cxnLst/>
              <a:rect l="l" t="t" r="r" b="b"/>
              <a:pathLst>
                <a:path w="9727" h="5806" extrusionOk="0">
                  <a:moveTo>
                    <a:pt x="2290" y="1"/>
                  </a:moveTo>
                  <a:cubicBezTo>
                    <a:pt x="1821" y="289"/>
                    <a:pt x="1299" y="632"/>
                    <a:pt x="731" y="1019"/>
                  </a:cubicBezTo>
                  <a:cubicBezTo>
                    <a:pt x="334" y="1290"/>
                    <a:pt x="91" y="1506"/>
                    <a:pt x="1" y="1668"/>
                  </a:cubicBezTo>
                  <a:cubicBezTo>
                    <a:pt x="73" y="1767"/>
                    <a:pt x="325" y="1885"/>
                    <a:pt x="758" y="2029"/>
                  </a:cubicBezTo>
                  <a:cubicBezTo>
                    <a:pt x="1181" y="2164"/>
                    <a:pt x="1803" y="2371"/>
                    <a:pt x="2597" y="2669"/>
                  </a:cubicBezTo>
                  <a:cubicBezTo>
                    <a:pt x="3390" y="2939"/>
                    <a:pt x="4075" y="3128"/>
                    <a:pt x="4634" y="3237"/>
                  </a:cubicBezTo>
                  <a:cubicBezTo>
                    <a:pt x="3516" y="3489"/>
                    <a:pt x="2579" y="3696"/>
                    <a:pt x="1812" y="3832"/>
                  </a:cubicBezTo>
                  <a:cubicBezTo>
                    <a:pt x="1037" y="3967"/>
                    <a:pt x="559" y="4129"/>
                    <a:pt x="379" y="4318"/>
                  </a:cubicBezTo>
                  <a:cubicBezTo>
                    <a:pt x="343" y="4354"/>
                    <a:pt x="541" y="4598"/>
                    <a:pt x="992" y="5039"/>
                  </a:cubicBezTo>
                  <a:cubicBezTo>
                    <a:pt x="1443" y="5499"/>
                    <a:pt x="1740" y="5752"/>
                    <a:pt x="1894" y="5806"/>
                  </a:cubicBezTo>
                  <a:lnTo>
                    <a:pt x="9591" y="4399"/>
                  </a:lnTo>
                  <a:cubicBezTo>
                    <a:pt x="9195" y="3777"/>
                    <a:pt x="9240" y="3011"/>
                    <a:pt x="9727" y="2110"/>
                  </a:cubicBezTo>
                  <a:lnTo>
                    <a:pt x="2290" y="1"/>
                  </a:lnTo>
                  <a:close/>
                </a:path>
              </a:pathLst>
            </a:custGeom>
            <a:solidFill>
              <a:srgbClr val="DE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90"/>
            <p:cNvSpPr/>
            <p:nvPr/>
          </p:nvSpPr>
          <p:spPr>
            <a:xfrm>
              <a:off x="4430700" y="4072425"/>
              <a:ext cx="121050" cy="57275"/>
            </a:xfrm>
            <a:custGeom>
              <a:avLst/>
              <a:gdLst/>
              <a:ahLst/>
              <a:cxnLst/>
              <a:rect l="l" t="t" r="r" b="b"/>
              <a:pathLst>
                <a:path w="4842" h="2291" extrusionOk="0">
                  <a:moveTo>
                    <a:pt x="533" y="1"/>
                  </a:moveTo>
                  <a:cubicBezTo>
                    <a:pt x="46" y="902"/>
                    <a:pt x="1" y="1668"/>
                    <a:pt x="397" y="2290"/>
                  </a:cubicBezTo>
                  <a:lnTo>
                    <a:pt x="4841" y="1164"/>
                  </a:lnTo>
                  <a:lnTo>
                    <a:pt x="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90"/>
            <p:cNvSpPr/>
            <p:nvPr/>
          </p:nvSpPr>
          <p:spPr>
            <a:xfrm>
              <a:off x="2373050" y="3934975"/>
              <a:ext cx="1943650" cy="192700"/>
            </a:xfrm>
            <a:custGeom>
              <a:avLst/>
              <a:gdLst/>
              <a:ahLst/>
              <a:cxnLst/>
              <a:rect l="l" t="t" r="r" b="b"/>
              <a:pathLst>
                <a:path w="77746" h="7708" extrusionOk="0">
                  <a:moveTo>
                    <a:pt x="1228" y="844"/>
                  </a:moveTo>
                  <a:cubicBezTo>
                    <a:pt x="1302" y="844"/>
                    <a:pt x="1386" y="857"/>
                    <a:pt x="1479" y="884"/>
                  </a:cubicBezTo>
                  <a:lnTo>
                    <a:pt x="17298" y="2020"/>
                  </a:lnTo>
                  <a:cubicBezTo>
                    <a:pt x="17605" y="2065"/>
                    <a:pt x="17749" y="2227"/>
                    <a:pt x="17731" y="2497"/>
                  </a:cubicBezTo>
                  <a:cubicBezTo>
                    <a:pt x="17722" y="2605"/>
                    <a:pt x="17686" y="2705"/>
                    <a:pt x="17632" y="2804"/>
                  </a:cubicBezTo>
                  <a:cubicBezTo>
                    <a:pt x="17551" y="2907"/>
                    <a:pt x="17447" y="2956"/>
                    <a:pt x="17318" y="2956"/>
                  </a:cubicBezTo>
                  <a:cubicBezTo>
                    <a:pt x="17289" y="2956"/>
                    <a:pt x="17258" y="2953"/>
                    <a:pt x="17226" y="2948"/>
                  </a:cubicBezTo>
                  <a:lnTo>
                    <a:pt x="1245" y="1839"/>
                  </a:lnTo>
                  <a:cubicBezTo>
                    <a:pt x="938" y="1785"/>
                    <a:pt x="794" y="1605"/>
                    <a:pt x="812" y="1307"/>
                  </a:cubicBezTo>
                  <a:cubicBezTo>
                    <a:pt x="833" y="1000"/>
                    <a:pt x="973" y="844"/>
                    <a:pt x="1228" y="844"/>
                  </a:cubicBezTo>
                  <a:close/>
                  <a:moveTo>
                    <a:pt x="18849" y="2164"/>
                  </a:moveTo>
                  <a:cubicBezTo>
                    <a:pt x="18912" y="2164"/>
                    <a:pt x="18981" y="2170"/>
                    <a:pt x="19056" y="2182"/>
                  </a:cubicBezTo>
                  <a:cubicBezTo>
                    <a:pt x="19489" y="2254"/>
                    <a:pt x="19696" y="2443"/>
                    <a:pt x="19669" y="2768"/>
                  </a:cubicBezTo>
                  <a:cubicBezTo>
                    <a:pt x="19653" y="3057"/>
                    <a:pt x="19469" y="3195"/>
                    <a:pt x="19119" y="3195"/>
                  </a:cubicBezTo>
                  <a:cubicBezTo>
                    <a:pt x="19088" y="3195"/>
                    <a:pt x="19055" y="3194"/>
                    <a:pt x="19020" y="3191"/>
                  </a:cubicBezTo>
                  <a:cubicBezTo>
                    <a:pt x="18741" y="3173"/>
                    <a:pt x="18533" y="3083"/>
                    <a:pt x="18416" y="2912"/>
                  </a:cubicBezTo>
                  <a:cubicBezTo>
                    <a:pt x="18362" y="2822"/>
                    <a:pt x="18335" y="2723"/>
                    <a:pt x="18344" y="2623"/>
                  </a:cubicBezTo>
                  <a:cubicBezTo>
                    <a:pt x="18359" y="2315"/>
                    <a:pt x="18531" y="2164"/>
                    <a:pt x="18849" y="2164"/>
                  </a:cubicBezTo>
                  <a:close/>
                  <a:moveTo>
                    <a:pt x="163" y="0"/>
                  </a:moveTo>
                  <a:cubicBezTo>
                    <a:pt x="64" y="857"/>
                    <a:pt x="10" y="1731"/>
                    <a:pt x="1" y="2614"/>
                  </a:cubicBezTo>
                  <a:lnTo>
                    <a:pt x="73491" y="7707"/>
                  </a:lnTo>
                  <a:cubicBezTo>
                    <a:pt x="73671" y="7509"/>
                    <a:pt x="74149" y="7356"/>
                    <a:pt x="74924" y="7221"/>
                  </a:cubicBezTo>
                  <a:cubicBezTo>
                    <a:pt x="75691" y="7085"/>
                    <a:pt x="76628" y="6878"/>
                    <a:pt x="77746" y="6626"/>
                  </a:cubicBezTo>
                  <a:cubicBezTo>
                    <a:pt x="77187" y="6517"/>
                    <a:pt x="76502" y="6328"/>
                    <a:pt x="75709" y="6058"/>
                  </a:cubicBezTo>
                  <a:cubicBezTo>
                    <a:pt x="74915" y="5760"/>
                    <a:pt x="74293" y="5553"/>
                    <a:pt x="73870" y="5418"/>
                  </a:cubicBezTo>
                  <a:cubicBezTo>
                    <a:pt x="73437" y="5274"/>
                    <a:pt x="73185" y="5156"/>
                    <a:pt x="73113" y="5057"/>
                  </a:cubicBezTo>
                  <a:lnTo>
                    <a:pt x="163" y="0"/>
                  </a:lnTo>
                  <a:close/>
                </a:path>
              </a:pathLst>
            </a:custGeom>
            <a:solidFill>
              <a:srgbClr val="EC8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0"/>
            <p:cNvSpPr/>
            <p:nvPr/>
          </p:nvSpPr>
          <p:spPr>
            <a:xfrm>
              <a:off x="2392900" y="3956075"/>
              <a:ext cx="472575" cy="58775"/>
            </a:xfrm>
            <a:custGeom>
              <a:avLst/>
              <a:gdLst/>
              <a:ahLst/>
              <a:cxnLst/>
              <a:rect l="l" t="t" r="r" b="b"/>
              <a:pathLst>
                <a:path w="18903" h="2351" extrusionOk="0">
                  <a:moveTo>
                    <a:pt x="434" y="0"/>
                  </a:moveTo>
                  <a:cubicBezTo>
                    <a:pt x="179" y="0"/>
                    <a:pt x="39" y="156"/>
                    <a:pt x="18" y="463"/>
                  </a:cubicBezTo>
                  <a:cubicBezTo>
                    <a:pt x="0" y="761"/>
                    <a:pt x="144" y="941"/>
                    <a:pt x="451" y="995"/>
                  </a:cubicBezTo>
                  <a:lnTo>
                    <a:pt x="16432" y="2104"/>
                  </a:lnTo>
                  <a:cubicBezTo>
                    <a:pt x="16464" y="2109"/>
                    <a:pt x="16495" y="2112"/>
                    <a:pt x="16524" y="2112"/>
                  </a:cubicBezTo>
                  <a:cubicBezTo>
                    <a:pt x="16653" y="2112"/>
                    <a:pt x="16757" y="2063"/>
                    <a:pt x="16838" y="1960"/>
                  </a:cubicBezTo>
                  <a:cubicBezTo>
                    <a:pt x="16892" y="1861"/>
                    <a:pt x="16928" y="1761"/>
                    <a:pt x="16937" y="1653"/>
                  </a:cubicBezTo>
                  <a:cubicBezTo>
                    <a:pt x="16955" y="1383"/>
                    <a:pt x="16811" y="1221"/>
                    <a:pt x="16495" y="1176"/>
                  </a:cubicBezTo>
                  <a:lnTo>
                    <a:pt x="685" y="40"/>
                  </a:lnTo>
                  <a:cubicBezTo>
                    <a:pt x="592" y="13"/>
                    <a:pt x="508" y="0"/>
                    <a:pt x="434" y="0"/>
                  </a:cubicBezTo>
                  <a:close/>
                  <a:moveTo>
                    <a:pt x="18055" y="1320"/>
                  </a:moveTo>
                  <a:cubicBezTo>
                    <a:pt x="17737" y="1320"/>
                    <a:pt x="17565" y="1471"/>
                    <a:pt x="17550" y="1779"/>
                  </a:cubicBezTo>
                  <a:cubicBezTo>
                    <a:pt x="17541" y="1879"/>
                    <a:pt x="17568" y="1978"/>
                    <a:pt x="17622" y="2068"/>
                  </a:cubicBezTo>
                  <a:cubicBezTo>
                    <a:pt x="17739" y="2239"/>
                    <a:pt x="17947" y="2329"/>
                    <a:pt x="18226" y="2347"/>
                  </a:cubicBezTo>
                  <a:cubicBezTo>
                    <a:pt x="18261" y="2350"/>
                    <a:pt x="18294" y="2351"/>
                    <a:pt x="18325" y="2351"/>
                  </a:cubicBezTo>
                  <a:cubicBezTo>
                    <a:pt x="18675" y="2351"/>
                    <a:pt x="18859" y="2213"/>
                    <a:pt x="18875" y="1924"/>
                  </a:cubicBezTo>
                  <a:cubicBezTo>
                    <a:pt x="18902" y="1599"/>
                    <a:pt x="18695" y="1410"/>
                    <a:pt x="18262" y="1338"/>
                  </a:cubicBezTo>
                  <a:cubicBezTo>
                    <a:pt x="18187" y="1326"/>
                    <a:pt x="18118" y="1320"/>
                    <a:pt x="18055" y="1320"/>
                  </a:cubicBezTo>
                  <a:close/>
                </a:path>
              </a:pathLst>
            </a:custGeom>
            <a:solidFill>
              <a:srgbClr val="FFB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90"/>
            <p:cNvSpPr/>
            <p:nvPr/>
          </p:nvSpPr>
          <p:spPr>
            <a:xfrm>
              <a:off x="2373050" y="3889675"/>
              <a:ext cx="1885075" cy="275175"/>
            </a:xfrm>
            <a:custGeom>
              <a:avLst/>
              <a:gdLst/>
              <a:ahLst/>
              <a:cxnLst/>
              <a:rect l="l" t="t" r="r" b="b"/>
              <a:pathLst>
                <a:path w="75403" h="11007" extrusionOk="0">
                  <a:moveTo>
                    <a:pt x="424" y="1"/>
                  </a:moveTo>
                  <a:cubicBezTo>
                    <a:pt x="316" y="605"/>
                    <a:pt x="235" y="1208"/>
                    <a:pt x="163" y="1812"/>
                  </a:cubicBezTo>
                  <a:lnTo>
                    <a:pt x="73113" y="6869"/>
                  </a:lnTo>
                  <a:cubicBezTo>
                    <a:pt x="73203" y="6707"/>
                    <a:pt x="73446" y="6491"/>
                    <a:pt x="73843" y="6220"/>
                  </a:cubicBezTo>
                  <a:cubicBezTo>
                    <a:pt x="74411" y="5833"/>
                    <a:pt x="74933" y="5490"/>
                    <a:pt x="75402" y="5202"/>
                  </a:cubicBezTo>
                  <a:lnTo>
                    <a:pt x="424" y="1"/>
                  </a:lnTo>
                  <a:close/>
                  <a:moveTo>
                    <a:pt x="1" y="4426"/>
                  </a:moveTo>
                  <a:cubicBezTo>
                    <a:pt x="1" y="4877"/>
                    <a:pt x="1" y="5337"/>
                    <a:pt x="19" y="5806"/>
                  </a:cubicBezTo>
                  <a:lnTo>
                    <a:pt x="75006" y="11007"/>
                  </a:lnTo>
                  <a:cubicBezTo>
                    <a:pt x="74852" y="10953"/>
                    <a:pt x="74555" y="10700"/>
                    <a:pt x="74104" y="10240"/>
                  </a:cubicBezTo>
                  <a:cubicBezTo>
                    <a:pt x="73653" y="9799"/>
                    <a:pt x="73455" y="9555"/>
                    <a:pt x="73491" y="9519"/>
                  </a:cubicBezTo>
                  <a:lnTo>
                    <a:pt x="1" y="4426"/>
                  </a:lnTo>
                  <a:close/>
                </a:path>
              </a:pathLst>
            </a:custGeom>
            <a:solidFill>
              <a:srgbClr val="C4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90"/>
            <p:cNvSpPr/>
            <p:nvPr/>
          </p:nvSpPr>
          <p:spPr>
            <a:xfrm>
              <a:off x="2142525" y="3876725"/>
              <a:ext cx="2414850" cy="291950"/>
            </a:xfrm>
            <a:custGeom>
              <a:avLst/>
              <a:gdLst/>
              <a:ahLst/>
              <a:cxnLst/>
              <a:rect l="l" t="t" r="r" b="b"/>
              <a:pathLst>
                <a:path w="96594" h="11678" extrusionOk="0">
                  <a:moveTo>
                    <a:pt x="3079" y="479"/>
                  </a:moveTo>
                  <a:cubicBezTo>
                    <a:pt x="3263" y="479"/>
                    <a:pt x="3448" y="485"/>
                    <a:pt x="3633" y="492"/>
                  </a:cubicBezTo>
                  <a:cubicBezTo>
                    <a:pt x="4094" y="507"/>
                    <a:pt x="4554" y="537"/>
                    <a:pt x="5014" y="606"/>
                  </a:cubicBezTo>
                  <a:lnTo>
                    <a:pt x="5014" y="606"/>
                  </a:lnTo>
                  <a:cubicBezTo>
                    <a:pt x="4945" y="1432"/>
                    <a:pt x="4863" y="2251"/>
                    <a:pt x="4805" y="3079"/>
                  </a:cubicBezTo>
                  <a:cubicBezTo>
                    <a:pt x="4738" y="3903"/>
                    <a:pt x="4703" y="4719"/>
                    <a:pt x="4669" y="5549"/>
                  </a:cubicBezTo>
                  <a:lnTo>
                    <a:pt x="4669" y="5549"/>
                  </a:lnTo>
                  <a:lnTo>
                    <a:pt x="4075" y="5521"/>
                  </a:lnTo>
                  <a:cubicBezTo>
                    <a:pt x="3813" y="5512"/>
                    <a:pt x="3552" y="5503"/>
                    <a:pt x="3291" y="5467"/>
                  </a:cubicBezTo>
                  <a:cubicBezTo>
                    <a:pt x="3029" y="5440"/>
                    <a:pt x="2777" y="5413"/>
                    <a:pt x="2515" y="5368"/>
                  </a:cubicBezTo>
                  <a:cubicBezTo>
                    <a:pt x="2452" y="5359"/>
                    <a:pt x="2380" y="5350"/>
                    <a:pt x="2326" y="5341"/>
                  </a:cubicBezTo>
                  <a:cubicBezTo>
                    <a:pt x="2263" y="5323"/>
                    <a:pt x="2200" y="5314"/>
                    <a:pt x="2146" y="5296"/>
                  </a:cubicBezTo>
                  <a:cubicBezTo>
                    <a:pt x="2020" y="5260"/>
                    <a:pt x="1903" y="5215"/>
                    <a:pt x="1794" y="5161"/>
                  </a:cubicBezTo>
                  <a:cubicBezTo>
                    <a:pt x="1335" y="4962"/>
                    <a:pt x="965" y="4620"/>
                    <a:pt x="794" y="4196"/>
                  </a:cubicBezTo>
                  <a:cubicBezTo>
                    <a:pt x="604" y="3764"/>
                    <a:pt x="577" y="3277"/>
                    <a:pt x="623" y="2781"/>
                  </a:cubicBezTo>
                  <a:cubicBezTo>
                    <a:pt x="650" y="2276"/>
                    <a:pt x="749" y="1799"/>
                    <a:pt x="992" y="1402"/>
                  </a:cubicBezTo>
                  <a:cubicBezTo>
                    <a:pt x="1226" y="1005"/>
                    <a:pt x="1632" y="726"/>
                    <a:pt x="2110" y="591"/>
                  </a:cubicBezTo>
                  <a:cubicBezTo>
                    <a:pt x="2227" y="555"/>
                    <a:pt x="2353" y="537"/>
                    <a:pt x="2479" y="510"/>
                  </a:cubicBezTo>
                  <a:cubicBezTo>
                    <a:pt x="2606" y="492"/>
                    <a:pt x="2714" y="483"/>
                    <a:pt x="2849" y="483"/>
                  </a:cubicBezTo>
                  <a:cubicBezTo>
                    <a:pt x="2926" y="480"/>
                    <a:pt x="3002" y="479"/>
                    <a:pt x="3079" y="479"/>
                  </a:cubicBezTo>
                  <a:close/>
                  <a:moveTo>
                    <a:pt x="6040" y="167"/>
                  </a:moveTo>
                  <a:cubicBezTo>
                    <a:pt x="6292" y="167"/>
                    <a:pt x="6554" y="266"/>
                    <a:pt x="6689" y="483"/>
                  </a:cubicBezTo>
                  <a:lnTo>
                    <a:pt x="6797" y="510"/>
                  </a:lnTo>
                  <a:cubicBezTo>
                    <a:pt x="6808" y="513"/>
                    <a:pt x="6819" y="516"/>
                    <a:pt x="6831" y="516"/>
                  </a:cubicBezTo>
                  <a:cubicBezTo>
                    <a:pt x="6847" y="516"/>
                    <a:pt x="6862" y="511"/>
                    <a:pt x="6878" y="501"/>
                  </a:cubicBezTo>
                  <a:cubicBezTo>
                    <a:pt x="7042" y="368"/>
                    <a:pt x="7246" y="317"/>
                    <a:pt x="7449" y="317"/>
                  </a:cubicBezTo>
                  <a:cubicBezTo>
                    <a:pt x="7481" y="317"/>
                    <a:pt x="7513" y="318"/>
                    <a:pt x="7545" y="320"/>
                  </a:cubicBezTo>
                  <a:cubicBezTo>
                    <a:pt x="7789" y="347"/>
                    <a:pt x="8014" y="438"/>
                    <a:pt x="8203" y="591"/>
                  </a:cubicBezTo>
                  <a:lnTo>
                    <a:pt x="8293" y="618"/>
                  </a:lnTo>
                  <a:cubicBezTo>
                    <a:pt x="8302" y="618"/>
                    <a:pt x="8320" y="618"/>
                    <a:pt x="8338" y="609"/>
                  </a:cubicBezTo>
                  <a:cubicBezTo>
                    <a:pt x="8520" y="518"/>
                    <a:pt x="8717" y="472"/>
                    <a:pt x="8915" y="472"/>
                  </a:cubicBezTo>
                  <a:cubicBezTo>
                    <a:pt x="8933" y="472"/>
                    <a:pt x="8951" y="473"/>
                    <a:pt x="8969" y="474"/>
                  </a:cubicBezTo>
                  <a:cubicBezTo>
                    <a:pt x="9186" y="483"/>
                    <a:pt x="9402" y="546"/>
                    <a:pt x="9564" y="690"/>
                  </a:cubicBezTo>
                  <a:lnTo>
                    <a:pt x="9582" y="699"/>
                  </a:lnTo>
                  <a:cubicBezTo>
                    <a:pt x="9600" y="708"/>
                    <a:pt x="9618" y="708"/>
                    <a:pt x="9636" y="708"/>
                  </a:cubicBezTo>
                  <a:cubicBezTo>
                    <a:pt x="12764" y="789"/>
                    <a:pt x="15883" y="1068"/>
                    <a:pt x="19011" y="1276"/>
                  </a:cubicBezTo>
                  <a:lnTo>
                    <a:pt x="28385" y="1934"/>
                  </a:lnTo>
                  <a:lnTo>
                    <a:pt x="47125" y="3241"/>
                  </a:lnTo>
                  <a:lnTo>
                    <a:pt x="84614" y="5873"/>
                  </a:lnTo>
                  <a:lnTo>
                    <a:pt x="84587" y="5873"/>
                  </a:lnTo>
                  <a:lnTo>
                    <a:pt x="87517" y="6702"/>
                  </a:lnTo>
                  <a:cubicBezTo>
                    <a:pt x="88003" y="6846"/>
                    <a:pt x="88490" y="6982"/>
                    <a:pt x="88986" y="7117"/>
                  </a:cubicBezTo>
                  <a:cubicBezTo>
                    <a:pt x="89473" y="7252"/>
                    <a:pt x="89959" y="7387"/>
                    <a:pt x="90455" y="7522"/>
                  </a:cubicBezTo>
                  <a:lnTo>
                    <a:pt x="91924" y="7919"/>
                  </a:lnTo>
                  <a:lnTo>
                    <a:pt x="93403" y="8307"/>
                  </a:lnTo>
                  <a:cubicBezTo>
                    <a:pt x="94178" y="8513"/>
                    <a:pt x="94948" y="8725"/>
                    <a:pt x="95712" y="8973"/>
                  </a:cubicBezTo>
                  <a:lnTo>
                    <a:pt x="95712" y="8973"/>
                  </a:lnTo>
                  <a:cubicBezTo>
                    <a:pt x="94921" y="9193"/>
                    <a:pt x="94126" y="9408"/>
                    <a:pt x="93331" y="9623"/>
                  </a:cubicBezTo>
                  <a:cubicBezTo>
                    <a:pt x="92835" y="9758"/>
                    <a:pt x="92330" y="9893"/>
                    <a:pt x="91834" y="10010"/>
                  </a:cubicBezTo>
                  <a:cubicBezTo>
                    <a:pt x="91321" y="10109"/>
                    <a:pt x="90816" y="10209"/>
                    <a:pt x="90311" y="10299"/>
                  </a:cubicBezTo>
                  <a:cubicBezTo>
                    <a:pt x="89292" y="10488"/>
                    <a:pt x="88265" y="10641"/>
                    <a:pt x="87246" y="10822"/>
                  </a:cubicBezTo>
                  <a:cubicBezTo>
                    <a:pt x="86231" y="10992"/>
                    <a:pt x="85224" y="11181"/>
                    <a:pt x="84209" y="11370"/>
                  </a:cubicBezTo>
                  <a:lnTo>
                    <a:pt x="84209" y="11370"/>
                  </a:lnTo>
                  <a:lnTo>
                    <a:pt x="46747" y="8811"/>
                  </a:lnTo>
                  <a:lnTo>
                    <a:pt x="27998" y="7522"/>
                  </a:lnTo>
                  <a:cubicBezTo>
                    <a:pt x="21751" y="7090"/>
                    <a:pt x="15495" y="6684"/>
                    <a:pt x="9258" y="6134"/>
                  </a:cubicBezTo>
                  <a:cubicBezTo>
                    <a:pt x="9250" y="6132"/>
                    <a:pt x="9242" y="6131"/>
                    <a:pt x="9234" y="6131"/>
                  </a:cubicBezTo>
                  <a:cubicBezTo>
                    <a:pt x="9216" y="6131"/>
                    <a:pt x="9198" y="6137"/>
                    <a:pt x="9186" y="6143"/>
                  </a:cubicBezTo>
                  <a:lnTo>
                    <a:pt x="9168" y="6143"/>
                  </a:lnTo>
                  <a:cubicBezTo>
                    <a:pt x="8978" y="6260"/>
                    <a:pt x="8762" y="6324"/>
                    <a:pt x="8555" y="6324"/>
                  </a:cubicBezTo>
                  <a:cubicBezTo>
                    <a:pt x="8347" y="6315"/>
                    <a:pt x="8140" y="6233"/>
                    <a:pt x="8005" y="6080"/>
                  </a:cubicBezTo>
                  <a:cubicBezTo>
                    <a:pt x="7987" y="6053"/>
                    <a:pt x="7951" y="6035"/>
                    <a:pt x="7906" y="6035"/>
                  </a:cubicBezTo>
                  <a:lnTo>
                    <a:pt x="7834" y="6044"/>
                  </a:lnTo>
                  <a:cubicBezTo>
                    <a:pt x="7655" y="6153"/>
                    <a:pt x="7450" y="6201"/>
                    <a:pt x="7242" y="6201"/>
                  </a:cubicBezTo>
                  <a:cubicBezTo>
                    <a:pt x="7208" y="6201"/>
                    <a:pt x="7174" y="6200"/>
                    <a:pt x="7140" y="6197"/>
                  </a:cubicBezTo>
                  <a:cubicBezTo>
                    <a:pt x="7022" y="6188"/>
                    <a:pt x="6905" y="6161"/>
                    <a:pt x="6797" y="6116"/>
                  </a:cubicBezTo>
                  <a:cubicBezTo>
                    <a:pt x="6680" y="6080"/>
                    <a:pt x="6581" y="6026"/>
                    <a:pt x="6482" y="5954"/>
                  </a:cubicBezTo>
                  <a:lnTo>
                    <a:pt x="6464" y="5945"/>
                  </a:lnTo>
                  <a:cubicBezTo>
                    <a:pt x="6446" y="5927"/>
                    <a:pt x="6423" y="5918"/>
                    <a:pt x="6400" y="5918"/>
                  </a:cubicBezTo>
                  <a:cubicBezTo>
                    <a:pt x="6378" y="5918"/>
                    <a:pt x="6355" y="5927"/>
                    <a:pt x="6337" y="5945"/>
                  </a:cubicBezTo>
                  <a:cubicBezTo>
                    <a:pt x="6172" y="6073"/>
                    <a:pt x="5962" y="6132"/>
                    <a:pt x="5750" y="6132"/>
                  </a:cubicBezTo>
                  <a:cubicBezTo>
                    <a:pt x="5708" y="6132"/>
                    <a:pt x="5667" y="6130"/>
                    <a:pt x="5625" y="6125"/>
                  </a:cubicBezTo>
                  <a:cubicBezTo>
                    <a:pt x="5499" y="6116"/>
                    <a:pt x="5373" y="6080"/>
                    <a:pt x="5256" y="6035"/>
                  </a:cubicBezTo>
                  <a:cubicBezTo>
                    <a:pt x="5183" y="6007"/>
                    <a:pt x="5110" y="5972"/>
                    <a:pt x="5042" y="5928"/>
                  </a:cubicBezTo>
                  <a:lnTo>
                    <a:pt x="5042" y="5928"/>
                  </a:lnTo>
                  <a:cubicBezTo>
                    <a:pt x="5040" y="5891"/>
                    <a:pt x="5040" y="5853"/>
                    <a:pt x="5039" y="5815"/>
                  </a:cubicBezTo>
                  <a:lnTo>
                    <a:pt x="5039" y="5815"/>
                  </a:lnTo>
                  <a:cubicBezTo>
                    <a:pt x="5047" y="5791"/>
                    <a:pt x="5051" y="5764"/>
                    <a:pt x="5048" y="5738"/>
                  </a:cubicBezTo>
                  <a:cubicBezTo>
                    <a:pt x="5048" y="5736"/>
                    <a:pt x="5048" y="5735"/>
                    <a:pt x="5048" y="5733"/>
                  </a:cubicBezTo>
                  <a:lnTo>
                    <a:pt x="5048" y="5733"/>
                  </a:lnTo>
                  <a:cubicBezTo>
                    <a:pt x="5048" y="5729"/>
                    <a:pt x="5047" y="5724"/>
                    <a:pt x="5046" y="5719"/>
                  </a:cubicBezTo>
                  <a:lnTo>
                    <a:pt x="5046" y="5719"/>
                  </a:lnTo>
                  <a:cubicBezTo>
                    <a:pt x="4949" y="4851"/>
                    <a:pt x="4959" y="3974"/>
                    <a:pt x="5012" y="3097"/>
                  </a:cubicBezTo>
                  <a:cubicBezTo>
                    <a:pt x="5075" y="2213"/>
                    <a:pt x="5193" y="1330"/>
                    <a:pt x="5409" y="474"/>
                  </a:cubicBezTo>
                  <a:cubicBezTo>
                    <a:pt x="5409" y="465"/>
                    <a:pt x="5418" y="447"/>
                    <a:pt x="5418" y="438"/>
                  </a:cubicBezTo>
                  <a:cubicBezTo>
                    <a:pt x="5418" y="428"/>
                    <a:pt x="5417" y="418"/>
                    <a:pt x="5416" y="408"/>
                  </a:cubicBezTo>
                  <a:lnTo>
                    <a:pt x="5416" y="408"/>
                  </a:lnTo>
                  <a:cubicBezTo>
                    <a:pt x="5420" y="381"/>
                    <a:pt x="5424" y="352"/>
                    <a:pt x="5429" y="324"/>
                  </a:cubicBezTo>
                  <a:lnTo>
                    <a:pt x="5429" y="324"/>
                  </a:lnTo>
                  <a:cubicBezTo>
                    <a:pt x="5503" y="283"/>
                    <a:pt x="5580" y="250"/>
                    <a:pt x="5661" y="221"/>
                  </a:cubicBezTo>
                  <a:cubicBezTo>
                    <a:pt x="5787" y="185"/>
                    <a:pt x="5914" y="167"/>
                    <a:pt x="6040" y="167"/>
                  </a:cubicBezTo>
                  <a:close/>
                  <a:moveTo>
                    <a:pt x="5907" y="1"/>
                  </a:moveTo>
                  <a:cubicBezTo>
                    <a:pt x="5814" y="1"/>
                    <a:pt x="5721" y="5"/>
                    <a:pt x="5625" y="5"/>
                  </a:cubicBezTo>
                  <a:cubicBezTo>
                    <a:pt x="5509" y="12"/>
                    <a:pt x="5398" y="25"/>
                    <a:pt x="5279" y="25"/>
                  </a:cubicBezTo>
                  <a:cubicBezTo>
                    <a:pt x="5250" y="25"/>
                    <a:pt x="5222" y="25"/>
                    <a:pt x="5193" y="23"/>
                  </a:cubicBezTo>
                  <a:cubicBezTo>
                    <a:pt x="5166" y="23"/>
                    <a:pt x="5129" y="41"/>
                    <a:pt x="5111" y="77"/>
                  </a:cubicBezTo>
                  <a:lnTo>
                    <a:pt x="5066" y="167"/>
                  </a:lnTo>
                  <a:cubicBezTo>
                    <a:pt x="5061" y="193"/>
                    <a:pt x="5056" y="217"/>
                    <a:pt x="5051" y="242"/>
                  </a:cubicBezTo>
                  <a:lnTo>
                    <a:pt x="5051" y="242"/>
                  </a:lnTo>
                  <a:lnTo>
                    <a:pt x="3642" y="194"/>
                  </a:lnTo>
                  <a:lnTo>
                    <a:pt x="2849" y="167"/>
                  </a:lnTo>
                  <a:cubicBezTo>
                    <a:pt x="2812" y="164"/>
                    <a:pt x="2773" y="163"/>
                    <a:pt x="2732" y="163"/>
                  </a:cubicBezTo>
                  <a:cubicBezTo>
                    <a:pt x="2635" y="163"/>
                    <a:pt x="2530" y="170"/>
                    <a:pt x="2434" y="176"/>
                  </a:cubicBezTo>
                  <a:cubicBezTo>
                    <a:pt x="2299" y="194"/>
                    <a:pt x="2164" y="212"/>
                    <a:pt x="2020" y="239"/>
                  </a:cubicBezTo>
                  <a:cubicBezTo>
                    <a:pt x="1749" y="293"/>
                    <a:pt x="1479" y="383"/>
                    <a:pt x="1217" y="528"/>
                  </a:cubicBezTo>
                  <a:cubicBezTo>
                    <a:pt x="965" y="681"/>
                    <a:pt x="740" y="879"/>
                    <a:pt x="568" y="1114"/>
                  </a:cubicBezTo>
                  <a:cubicBezTo>
                    <a:pt x="208" y="1600"/>
                    <a:pt x="82" y="2195"/>
                    <a:pt x="46" y="2736"/>
                  </a:cubicBezTo>
                  <a:cubicBezTo>
                    <a:pt x="1" y="3286"/>
                    <a:pt x="64" y="3890"/>
                    <a:pt x="343" y="4413"/>
                  </a:cubicBezTo>
                  <a:cubicBezTo>
                    <a:pt x="487" y="4674"/>
                    <a:pt x="686" y="4899"/>
                    <a:pt x="920" y="5080"/>
                  </a:cubicBezTo>
                  <a:cubicBezTo>
                    <a:pt x="1145" y="5260"/>
                    <a:pt x="1407" y="5386"/>
                    <a:pt x="1668" y="5476"/>
                  </a:cubicBezTo>
                  <a:cubicBezTo>
                    <a:pt x="1794" y="5521"/>
                    <a:pt x="1930" y="5557"/>
                    <a:pt x="2065" y="5593"/>
                  </a:cubicBezTo>
                  <a:cubicBezTo>
                    <a:pt x="2128" y="5611"/>
                    <a:pt x="2200" y="5620"/>
                    <a:pt x="2272" y="5639"/>
                  </a:cubicBezTo>
                  <a:cubicBezTo>
                    <a:pt x="2335" y="5648"/>
                    <a:pt x="2398" y="5648"/>
                    <a:pt x="2470" y="5657"/>
                  </a:cubicBezTo>
                  <a:cubicBezTo>
                    <a:pt x="2732" y="5684"/>
                    <a:pt x="2993" y="5720"/>
                    <a:pt x="3255" y="5756"/>
                  </a:cubicBezTo>
                  <a:cubicBezTo>
                    <a:pt x="3723" y="5827"/>
                    <a:pt x="4184" y="5885"/>
                    <a:pt x="4651" y="5928"/>
                  </a:cubicBezTo>
                  <a:lnTo>
                    <a:pt x="4651" y="5928"/>
                  </a:lnTo>
                  <a:cubicBezTo>
                    <a:pt x="4651" y="5964"/>
                    <a:pt x="4654" y="6000"/>
                    <a:pt x="4661" y="6035"/>
                  </a:cubicBezTo>
                  <a:lnTo>
                    <a:pt x="4661" y="6080"/>
                  </a:lnTo>
                  <a:cubicBezTo>
                    <a:pt x="4670" y="6143"/>
                    <a:pt x="4715" y="6188"/>
                    <a:pt x="4778" y="6197"/>
                  </a:cubicBezTo>
                  <a:cubicBezTo>
                    <a:pt x="4922" y="6215"/>
                    <a:pt x="5057" y="6242"/>
                    <a:pt x="5193" y="6260"/>
                  </a:cubicBezTo>
                  <a:cubicBezTo>
                    <a:pt x="5337" y="6279"/>
                    <a:pt x="5472" y="6297"/>
                    <a:pt x="5607" y="6306"/>
                  </a:cubicBezTo>
                  <a:cubicBezTo>
                    <a:pt x="5742" y="6315"/>
                    <a:pt x="5887" y="6324"/>
                    <a:pt x="6022" y="6324"/>
                  </a:cubicBezTo>
                  <a:cubicBezTo>
                    <a:pt x="6133" y="6324"/>
                    <a:pt x="6243" y="6318"/>
                    <a:pt x="6358" y="6316"/>
                  </a:cubicBezTo>
                  <a:lnTo>
                    <a:pt x="6358" y="6316"/>
                  </a:lnTo>
                  <a:cubicBezTo>
                    <a:pt x="6479" y="6347"/>
                    <a:pt x="6594" y="6371"/>
                    <a:pt x="6716" y="6396"/>
                  </a:cubicBezTo>
                  <a:cubicBezTo>
                    <a:pt x="6851" y="6423"/>
                    <a:pt x="6986" y="6441"/>
                    <a:pt x="7122" y="6450"/>
                  </a:cubicBezTo>
                  <a:cubicBezTo>
                    <a:pt x="7185" y="6454"/>
                    <a:pt x="7247" y="6456"/>
                    <a:pt x="7308" y="6456"/>
                  </a:cubicBezTo>
                  <a:cubicBezTo>
                    <a:pt x="7485" y="6456"/>
                    <a:pt x="7658" y="6441"/>
                    <a:pt x="7841" y="6424"/>
                  </a:cubicBezTo>
                  <a:lnTo>
                    <a:pt x="7841" y="6424"/>
                  </a:lnTo>
                  <a:cubicBezTo>
                    <a:pt x="8064" y="6538"/>
                    <a:pt x="8301" y="6612"/>
                    <a:pt x="8546" y="6612"/>
                  </a:cubicBezTo>
                  <a:cubicBezTo>
                    <a:pt x="8578" y="6614"/>
                    <a:pt x="8609" y="6615"/>
                    <a:pt x="8641" y="6615"/>
                  </a:cubicBezTo>
                  <a:cubicBezTo>
                    <a:pt x="8860" y="6615"/>
                    <a:pt x="9068" y="6567"/>
                    <a:pt x="9276" y="6515"/>
                  </a:cubicBezTo>
                  <a:lnTo>
                    <a:pt x="9276" y="6515"/>
                  </a:lnTo>
                  <a:cubicBezTo>
                    <a:pt x="15516" y="6831"/>
                    <a:pt x="21748" y="7298"/>
                    <a:pt x="27980" y="7730"/>
                  </a:cubicBezTo>
                  <a:lnTo>
                    <a:pt x="46729" y="9037"/>
                  </a:lnTo>
                  <a:lnTo>
                    <a:pt x="84218" y="11678"/>
                  </a:lnTo>
                  <a:lnTo>
                    <a:pt x="84254" y="11678"/>
                  </a:lnTo>
                  <a:cubicBezTo>
                    <a:pt x="85272" y="11489"/>
                    <a:pt x="86291" y="11308"/>
                    <a:pt x="87309" y="11110"/>
                  </a:cubicBezTo>
                  <a:cubicBezTo>
                    <a:pt x="88328" y="10921"/>
                    <a:pt x="89337" y="10704"/>
                    <a:pt x="90356" y="10515"/>
                  </a:cubicBezTo>
                  <a:cubicBezTo>
                    <a:pt x="90861" y="10416"/>
                    <a:pt x="91375" y="10335"/>
                    <a:pt x="91879" y="10245"/>
                  </a:cubicBezTo>
                  <a:cubicBezTo>
                    <a:pt x="92384" y="10127"/>
                    <a:pt x="92889" y="10001"/>
                    <a:pt x="93394" y="9875"/>
                  </a:cubicBezTo>
                  <a:cubicBezTo>
                    <a:pt x="94403" y="9641"/>
                    <a:pt x="95404" y="9397"/>
                    <a:pt x="96422" y="9181"/>
                  </a:cubicBezTo>
                  <a:lnTo>
                    <a:pt x="96431" y="9172"/>
                  </a:lnTo>
                  <a:cubicBezTo>
                    <a:pt x="96504" y="9163"/>
                    <a:pt x="96558" y="9100"/>
                    <a:pt x="96576" y="9028"/>
                  </a:cubicBezTo>
                  <a:cubicBezTo>
                    <a:pt x="96594" y="8920"/>
                    <a:pt x="96522" y="8820"/>
                    <a:pt x="96422" y="8802"/>
                  </a:cubicBezTo>
                  <a:cubicBezTo>
                    <a:pt x="95422" y="8613"/>
                    <a:pt x="94439" y="8361"/>
                    <a:pt x="93457" y="8090"/>
                  </a:cubicBezTo>
                  <a:cubicBezTo>
                    <a:pt x="92970" y="7955"/>
                    <a:pt x="92474" y="7829"/>
                    <a:pt x="91988" y="7685"/>
                  </a:cubicBezTo>
                  <a:lnTo>
                    <a:pt x="90527" y="7252"/>
                  </a:lnTo>
                  <a:cubicBezTo>
                    <a:pt x="90041" y="7099"/>
                    <a:pt x="89554" y="6955"/>
                    <a:pt x="89067" y="6819"/>
                  </a:cubicBezTo>
                  <a:cubicBezTo>
                    <a:pt x="88580" y="6675"/>
                    <a:pt x="88094" y="6531"/>
                    <a:pt x="87607" y="6396"/>
                  </a:cubicBezTo>
                  <a:lnTo>
                    <a:pt x="84668" y="5566"/>
                  </a:lnTo>
                  <a:cubicBezTo>
                    <a:pt x="84659" y="5557"/>
                    <a:pt x="84650" y="5557"/>
                    <a:pt x="84641" y="5557"/>
                  </a:cubicBezTo>
                  <a:lnTo>
                    <a:pt x="47143" y="2988"/>
                  </a:lnTo>
                  <a:lnTo>
                    <a:pt x="28403" y="1708"/>
                  </a:lnTo>
                  <a:lnTo>
                    <a:pt x="19029" y="1059"/>
                  </a:lnTo>
                  <a:cubicBezTo>
                    <a:pt x="15901" y="834"/>
                    <a:pt x="12773" y="672"/>
                    <a:pt x="9663" y="320"/>
                  </a:cubicBezTo>
                  <a:lnTo>
                    <a:pt x="9663" y="320"/>
                  </a:lnTo>
                  <a:lnTo>
                    <a:pt x="9727" y="338"/>
                  </a:lnTo>
                  <a:cubicBezTo>
                    <a:pt x="9474" y="293"/>
                    <a:pt x="9231" y="248"/>
                    <a:pt x="8987" y="239"/>
                  </a:cubicBezTo>
                  <a:cubicBezTo>
                    <a:pt x="8898" y="233"/>
                    <a:pt x="8808" y="231"/>
                    <a:pt x="8717" y="231"/>
                  </a:cubicBezTo>
                  <a:cubicBezTo>
                    <a:pt x="8618" y="231"/>
                    <a:pt x="8519" y="233"/>
                    <a:pt x="8419" y="233"/>
                  </a:cubicBezTo>
                  <a:cubicBezTo>
                    <a:pt x="8391" y="233"/>
                    <a:pt x="8363" y="233"/>
                    <a:pt x="8335" y="232"/>
                  </a:cubicBezTo>
                  <a:lnTo>
                    <a:pt x="8335" y="232"/>
                  </a:lnTo>
                  <a:cubicBezTo>
                    <a:pt x="8081" y="150"/>
                    <a:pt x="7827" y="85"/>
                    <a:pt x="7572" y="68"/>
                  </a:cubicBezTo>
                  <a:cubicBezTo>
                    <a:pt x="7534" y="66"/>
                    <a:pt x="7496" y="64"/>
                    <a:pt x="7458" y="64"/>
                  </a:cubicBezTo>
                  <a:cubicBezTo>
                    <a:pt x="7355" y="64"/>
                    <a:pt x="7254" y="73"/>
                    <a:pt x="7149" y="86"/>
                  </a:cubicBezTo>
                  <a:cubicBezTo>
                    <a:pt x="7039" y="93"/>
                    <a:pt x="6930" y="112"/>
                    <a:pt x="6811" y="129"/>
                  </a:cubicBezTo>
                  <a:lnTo>
                    <a:pt x="6811" y="129"/>
                  </a:lnTo>
                  <a:cubicBezTo>
                    <a:pt x="6696" y="97"/>
                    <a:pt x="6584" y="71"/>
                    <a:pt x="6473" y="50"/>
                  </a:cubicBezTo>
                  <a:cubicBezTo>
                    <a:pt x="6328" y="23"/>
                    <a:pt x="6184" y="5"/>
                    <a:pt x="6049" y="5"/>
                  </a:cubicBezTo>
                  <a:cubicBezTo>
                    <a:pt x="6001" y="2"/>
                    <a:pt x="5954" y="1"/>
                    <a:pt x="5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90"/>
            <p:cNvSpPr/>
            <p:nvPr/>
          </p:nvSpPr>
          <p:spPr>
            <a:xfrm>
              <a:off x="2297125" y="3977050"/>
              <a:ext cx="10375" cy="58250"/>
            </a:xfrm>
            <a:custGeom>
              <a:avLst/>
              <a:gdLst/>
              <a:ahLst/>
              <a:cxnLst/>
              <a:rect l="l" t="t" r="r" b="b"/>
              <a:pathLst>
                <a:path w="415" h="2330" extrusionOk="0">
                  <a:moveTo>
                    <a:pt x="214" y="0"/>
                  </a:moveTo>
                  <a:cubicBezTo>
                    <a:pt x="203" y="0"/>
                    <a:pt x="192" y="1"/>
                    <a:pt x="180" y="3"/>
                  </a:cubicBezTo>
                  <a:cubicBezTo>
                    <a:pt x="72" y="12"/>
                    <a:pt x="0" y="111"/>
                    <a:pt x="18" y="219"/>
                  </a:cubicBezTo>
                  <a:cubicBezTo>
                    <a:pt x="63" y="535"/>
                    <a:pt x="63" y="850"/>
                    <a:pt x="63" y="1175"/>
                  </a:cubicBezTo>
                  <a:cubicBezTo>
                    <a:pt x="54" y="1490"/>
                    <a:pt x="45" y="1806"/>
                    <a:pt x="18" y="2121"/>
                  </a:cubicBezTo>
                  <a:cubicBezTo>
                    <a:pt x="18" y="2130"/>
                    <a:pt x="18" y="2139"/>
                    <a:pt x="18" y="2157"/>
                  </a:cubicBezTo>
                  <a:cubicBezTo>
                    <a:pt x="27" y="2251"/>
                    <a:pt x="116" y="2329"/>
                    <a:pt x="218" y="2329"/>
                  </a:cubicBezTo>
                  <a:cubicBezTo>
                    <a:pt x="223" y="2329"/>
                    <a:pt x="229" y="2329"/>
                    <a:pt x="234" y="2329"/>
                  </a:cubicBezTo>
                  <a:cubicBezTo>
                    <a:pt x="343" y="2320"/>
                    <a:pt x="415" y="2229"/>
                    <a:pt x="406" y="2121"/>
                  </a:cubicBezTo>
                  <a:lnTo>
                    <a:pt x="406" y="2103"/>
                  </a:lnTo>
                  <a:cubicBezTo>
                    <a:pt x="379" y="1797"/>
                    <a:pt x="370" y="1481"/>
                    <a:pt x="361" y="1166"/>
                  </a:cubicBezTo>
                  <a:cubicBezTo>
                    <a:pt x="361" y="859"/>
                    <a:pt x="361" y="544"/>
                    <a:pt x="406" y="228"/>
                  </a:cubicBezTo>
                  <a:lnTo>
                    <a:pt x="406" y="219"/>
                  </a:lnTo>
                  <a:cubicBezTo>
                    <a:pt x="406" y="201"/>
                    <a:pt x="406" y="183"/>
                    <a:pt x="406" y="165"/>
                  </a:cubicBezTo>
                  <a:cubicBezTo>
                    <a:pt x="390" y="68"/>
                    <a:pt x="308"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90"/>
            <p:cNvSpPr/>
            <p:nvPr/>
          </p:nvSpPr>
          <p:spPr>
            <a:xfrm>
              <a:off x="2334525" y="3993050"/>
              <a:ext cx="10850" cy="45625"/>
            </a:xfrm>
            <a:custGeom>
              <a:avLst/>
              <a:gdLst/>
              <a:ahLst/>
              <a:cxnLst/>
              <a:rect l="l" t="t" r="r" b="b"/>
              <a:pathLst>
                <a:path w="434" h="1825" extrusionOk="0">
                  <a:moveTo>
                    <a:pt x="211" y="0"/>
                  </a:moveTo>
                  <a:cubicBezTo>
                    <a:pt x="201" y="0"/>
                    <a:pt x="191" y="1"/>
                    <a:pt x="181" y="3"/>
                  </a:cubicBezTo>
                  <a:cubicBezTo>
                    <a:pt x="73" y="21"/>
                    <a:pt x="0" y="120"/>
                    <a:pt x="9" y="228"/>
                  </a:cubicBezTo>
                  <a:cubicBezTo>
                    <a:pt x="45" y="454"/>
                    <a:pt x="55" y="679"/>
                    <a:pt x="55" y="904"/>
                  </a:cubicBezTo>
                  <a:cubicBezTo>
                    <a:pt x="64" y="1130"/>
                    <a:pt x="64" y="1355"/>
                    <a:pt x="18" y="1589"/>
                  </a:cubicBezTo>
                  <a:cubicBezTo>
                    <a:pt x="9" y="1616"/>
                    <a:pt x="9" y="1653"/>
                    <a:pt x="18" y="1680"/>
                  </a:cubicBezTo>
                  <a:cubicBezTo>
                    <a:pt x="48" y="1767"/>
                    <a:pt x="124" y="1825"/>
                    <a:pt x="209" y="1825"/>
                  </a:cubicBezTo>
                  <a:cubicBezTo>
                    <a:pt x="229" y="1825"/>
                    <a:pt x="250" y="1822"/>
                    <a:pt x="271" y="1815"/>
                  </a:cubicBezTo>
                  <a:cubicBezTo>
                    <a:pt x="370" y="1788"/>
                    <a:pt x="433" y="1671"/>
                    <a:pt x="406" y="1571"/>
                  </a:cubicBezTo>
                  <a:cubicBezTo>
                    <a:pt x="343" y="1346"/>
                    <a:pt x="325" y="1130"/>
                    <a:pt x="325" y="904"/>
                  </a:cubicBezTo>
                  <a:cubicBezTo>
                    <a:pt x="334" y="679"/>
                    <a:pt x="352" y="463"/>
                    <a:pt x="397" y="246"/>
                  </a:cubicBezTo>
                  <a:cubicBezTo>
                    <a:pt x="406" y="219"/>
                    <a:pt x="406" y="192"/>
                    <a:pt x="406" y="174"/>
                  </a:cubicBezTo>
                  <a:cubicBezTo>
                    <a:pt x="390" y="76"/>
                    <a:pt x="307" y="0"/>
                    <a:pt x="211" y="0"/>
                  </a:cubicBezTo>
                  <a:close/>
                </a:path>
              </a:pathLst>
            </a:custGeom>
            <a:solidFill>
              <a:srgbClr val="4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90"/>
            <p:cNvSpPr/>
            <p:nvPr/>
          </p:nvSpPr>
          <p:spPr>
            <a:xfrm>
              <a:off x="2368775" y="3930000"/>
              <a:ext cx="1895650" cy="136475"/>
            </a:xfrm>
            <a:custGeom>
              <a:avLst/>
              <a:gdLst/>
              <a:ahLst/>
              <a:cxnLst/>
              <a:rect l="l" t="t" r="r" b="b"/>
              <a:pathLst>
                <a:path w="75826" h="5459" extrusionOk="0">
                  <a:moveTo>
                    <a:pt x="334" y="0"/>
                  </a:moveTo>
                  <a:cubicBezTo>
                    <a:pt x="234" y="0"/>
                    <a:pt x="153" y="70"/>
                    <a:pt x="145" y="163"/>
                  </a:cubicBezTo>
                  <a:lnTo>
                    <a:pt x="145" y="172"/>
                  </a:lnTo>
                  <a:cubicBezTo>
                    <a:pt x="154" y="848"/>
                    <a:pt x="91" y="1515"/>
                    <a:pt x="64" y="2191"/>
                  </a:cubicBezTo>
                  <a:cubicBezTo>
                    <a:pt x="46" y="2525"/>
                    <a:pt x="37" y="2859"/>
                    <a:pt x="28" y="3192"/>
                  </a:cubicBezTo>
                  <a:lnTo>
                    <a:pt x="1" y="4202"/>
                  </a:lnTo>
                  <a:cubicBezTo>
                    <a:pt x="1" y="4211"/>
                    <a:pt x="1" y="4220"/>
                    <a:pt x="1" y="4229"/>
                  </a:cubicBezTo>
                  <a:cubicBezTo>
                    <a:pt x="9" y="4331"/>
                    <a:pt x="98" y="4401"/>
                    <a:pt x="199" y="4401"/>
                  </a:cubicBezTo>
                  <a:cubicBezTo>
                    <a:pt x="205" y="4401"/>
                    <a:pt x="211" y="4400"/>
                    <a:pt x="217" y="4400"/>
                  </a:cubicBezTo>
                  <a:cubicBezTo>
                    <a:pt x="325" y="4391"/>
                    <a:pt x="397" y="4292"/>
                    <a:pt x="388" y="4184"/>
                  </a:cubicBezTo>
                  <a:cubicBezTo>
                    <a:pt x="352" y="3850"/>
                    <a:pt x="325" y="3526"/>
                    <a:pt x="316" y="3192"/>
                  </a:cubicBezTo>
                  <a:cubicBezTo>
                    <a:pt x="307" y="2859"/>
                    <a:pt x="307" y="2525"/>
                    <a:pt x="316" y="2191"/>
                  </a:cubicBezTo>
                  <a:cubicBezTo>
                    <a:pt x="332" y="1593"/>
                    <a:pt x="356" y="988"/>
                    <a:pt x="482" y="395"/>
                  </a:cubicBezTo>
                  <a:lnTo>
                    <a:pt x="482" y="395"/>
                  </a:lnTo>
                  <a:cubicBezTo>
                    <a:pt x="3476" y="513"/>
                    <a:pt x="6462" y="726"/>
                    <a:pt x="9447" y="930"/>
                  </a:cubicBezTo>
                  <a:lnTo>
                    <a:pt x="18569" y="1552"/>
                  </a:lnTo>
                  <a:lnTo>
                    <a:pt x="36804" y="2804"/>
                  </a:lnTo>
                  <a:lnTo>
                    <a:pt x="55039" y="4075"/>
                  </a:lnTo>
                  <a:lnTo>
                    <a:pt x="64162" y="4715"/>
                  </a:lnTo>
                  <a:lnTo>
                    <a:pt x="68714" y="5031"/>
                  </a:lnTo>
                  <a:lnTo>
                    <a:pt x="70994" y="5193"/>
                  </a:lnTo>
                  <a:cubicBezTo>
                    <a:pt x="71760" y="5256"/>
                    <a:pt x="72517" y="5265"/>
                    <a:pt x="73275" y="5446"/>
                  </a:cubicBezTo>
                  <a:lnTo>
                    <a:pt x="73284" y="5455"/>
                  </a:lnTo>
                  <a:cubicBezTo>
                    <a:pt x="73296" y="5457"/>
                    <a:pt x="73307" y="5458"/>
                    <a:pt x="73319" y="5458"/>
                  </a:cubicBezTo>
                  <a:cubicBezTo>
                    <a:pt x="73385" y="5458"/>
                    <a:pt x="73440" y="5416"/>
                    <a:pt x="73455" y="5346"/>
                  </a:cubicBezTo>
                  <a:cubicBezTo>
                    <a:pt x="73473" y="5274"/>
                    <a:pt x="73545" y="5175"/>
                    <a:pt x="73617" y="5094"/>
                  </a:cubicBezTo>
                  <a:cubicBezTo>
                    <a:pt x="73689" y="5013"/>
                    <a:pt x="73770" y="4932"/>
                    <a:pt x="73861" y="4851"/>
                  </a:cubicBezTo>
                  <a:cubicBezTo>
                    <a:pt x="74041" y="4706"/>
                    <a:pt x="74239" y="4571"/>
                    <a:pt x="74428" y="4436"/>
                  </a:cubicBezTo>
                  <a:cubicBezTo>
                    <a:pt x="74627" y="4301"/>
                    <a:pt x="74825" y="4175"/>
                    <a:pt x="75032" y="4057"/>
                  </a:cubicBezTo>
                  <a:cubicBezTo>
                    <a:pt x="75240" y="3949"/>
                    <a:pt x="75456" y="3841"/>
                    <a:pt x="75681" y="3751"/>
                  </a:cubicBezTo>
                  <a:cubicBezTo>
                    <a:pt x="75699" y="3742"/>
                    <a:pt x="75717" y="3733"/>
                    <a:pt x="75735" y="3715"/>
                  </a:cubicBezTo>
                  <a:cubicBezTo>
                    <a:pt x="75817" y="3643"/>
                    <a:pt x="75826" y="3517"/>
                    <a:pt x="75753" y="3435"/>
                  </a:cubicBezTo>
                  <a:cubicBezTo>
                    <a:pt x="75714" y="3391"/>
                    <a:pt x="75659" y="3368"/>
                    <a:pt x="75604" y="3368"/>
                  </a:cubicBezTo>
                  <a:cubicBezTo>
                    <a:pt x="75557" y="3368"/>
                    <a:pt x="75511" y="3384"/>
                    <a:pt x="75474" y="3417"/>
                  </a:cubicBezTo>
                  <a:cubicBezTo>
                    <a:pt x="75294" y="3580"/>
                    <a:pt x="75104" y="3733"/>
                    <a:pt x="74915" y="3868"/>
                  </a:cubicBezTo>
                  <a:cubicBezTo>
                    <a:pt x="74726" y="4012"/>
                    <a:pt x="74528" y="4148"/>
                    <a:pt x="74329" y="4283"/>
                  </a:cubicBezTo>
                  <a:lnTo>
                    <a:pt x="73725" y="4670"/>
                  </a:lnTo>
                  <a:cubicBezTo>
                    <a:pt x="73617" y="4733"/>
                    <a:pt x="73518" y="4806"/>
                    <a:pt x="73419" y="4878"/>
                  </a:cubicBezTo>
                  <a:cubicBezTo>
                    <a:pt x="73347" y="4937"/>
                    <a:pt x="73270" y="4991"/>
                    <a:pt x="73195" y="5068"/>
                  </a:cubicBezTo>
                  <a:lnTo>
                    <a:pt x="73195" y="5068"/>
                  </a:lnTo>
                  <a:cubicBezTo>
                    <a:pt x="73017" y="5083"/>
                    <a:pt x="72839" y="5089"/>
                    <a:pt x="72662" y="5089"/>
                  </a:cubicBezTo>
                  <a:cubicBezTo>
                    <a:pt x="72107" y="5089"/>
                    <a:pt x="71560" y="5030"/>
                    <a:pt x="71012" y="5004"/>
                  </a:cubicBezTo>
                  <a:lnTo>
                    <a:pt x="68732" y="4842"/>
                  </a:lnTo>
                  <a:lnTo>
                    <a:pt x="64171" y="4535"/>
                  </a:lnTo>
                  <a:lnTo>
                    <a:pt x="55048" y="3904"/>
                  </a:lnTo>
                  <a:lnTo>
                    <a:pt x="36813" y="2651"/>
                  </a:lnTo>
                  <a:lnTo>
                    <a:pt x="18578" y="1371"/>
                  </a:lnTo>
                  <a:lnTo>
                    <a:pt x="9456" y="731"/>
                  </a:lnTo>
                  <a:cubicBezTo>
                    <a:pt x="6418" y="515"/>
                    <a:pt x="3381" y="308"/>
                    <a:pt x="352" y="1"/>
                  </a:cubicBezTo>
                  <a:cubicBezTo>
                    <a:pt x="346" y="1"/>
                    <a:pt x="34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90"/>
            <p:cNvSpPr/>
            <p:nvPr/>
          </p:nvSpPr>
          <p:spPr>
            <a:xfrm>
              <a:off x="4430700" y="4072425"/>
              <a:ext cx="13325" cy="57275"/>
            </a:xfrm>
            <a:custGeom>
              <a:avLst/>
              <a:gdLst/>
              <a:ahLst/>
              <a:cxnLst/>
              <a:rect l="l" t="t" r="r" b="b"/>
              <a:pathLst>
                <a:path w="533" h="2291" fill="none" extrusionOk="0">
                  <a:moveTo>
                    <a:pt x="533" y="1"/>
                  </a:moveTo>
                  <a:cubicBezTo>
                    <a:pt x="46" y="902"/>
                    <a:pt x="1" y="1668"/>
                    <a:pt x="397" y="2290"/>
                  </a:cubicBez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90"/>
            <p:cNvSpPr/>
            <p:nvPr/>
          </p:nvSpPr>
          <p:spPr>
            <a:xfrm>
              <a:off x="4195450" y="4056625"/>
              <a:ext cx="126900" cy="115300"/>
            </a:xfrm>
            <a:custGeom>
              <a:avLst/>
              <a:gdLst/>
              <a:ahLst/>
              <a:cxnLst/>
              <a:rect l="l" t="t" r="r" b="b"/>
              <a:pathLst>
                <a:path w="5076" h="4612" extrusionOk="0">
                  <a:moveTo>
                    <a:pt x="660" y="2885"/>
                  </a:moveTo>
                  <a:cubicBezTo>
                    <a:pt x="657" y="2892"/>
                    <a:pt x="655" y="2895"/>
                    <a:pt x="649" y="2895"/>
                  </a:cubicBezTo>
                  <a:cubicBezTo>
                    <a:pt x="653" y="2892"/>
                    <a:pt x="656" y="2888"/>
                    <a:pt x="660" y="2885"/>
                  </a:cubicBezTo>
                  <a:close/>
                  <a:moveTo>
                    <a:pt x="218" y="0"/>
                  </a:moveTo>
                  <a:cubicBezTo>
                    <a:pt x="177" y="0"/>
                    <a:pt x="136" y="12"/>
                    <a:pt x="99" y="38"/>
                  </a:cubicBezTo>
                  <a:cubicBezTo>
                    <a:pt x="18" y="101"/>
                    <a:pt x="0" y="218"/>
                    <a:pt x="63" y="308"/>
                  </a:cubicBezTo>
                  <a:cubicBezTo>
                    <a:pt x="126" y="381"/>
                    <a:pt x="190" y="408"/>
                    <a:pt x="244" y="444"/>
                  </a:cubicBezTo>
                  <a:cubicBezTo>
                    <a:pt x="298" y="471"/>
                    <a:pt x="343" y="489"/>
                    <a:pt x="397" y="516"/>
                  </a:cubicBezTo>
                  <a:cubicBezTo>
                    <a:pt x="496" y="552"/>
                    <a:pt x="604" y="588"/>
                    <a:pt x="703" y="624"/>
                  </a:cubicBezTo>
                  <a:lnTo>
                    <a:pt x="1289" y="804"/>
                  </a:lnTo>
                  <a:cubicBezTo>
                    <a:pt x="1686" y="921"/>
                    <a:pt x="2074" y="1048"/>
                    <a:pt x="2461" y="1183"/>
                  </a:cubicBezTo>
                  <a:cubicBezTo>
                    <a:pt x="2840" y="1318"/>
                    <a:pt x="3236" y="1453"/>
                    <a:pt x="3624" y="1588"/>
                  </a:cubicBezTo>
                  <a:cubicBezTo>
                    <a:pt x="3795" y="1643"/>
                    <a:pt x="3964" y="1697"/>
                    <a:pt x="4135" y="1750"/>
                  </a:cubicBezTo>
                  <a:lnTo>
                    <a:pt x="4135" y="1750"/>
                  </a:lnTo>
                  <a:cubicBezTo>
                    <a:pt x="4004" y="1784"/>
                    <a:pt x="3873" y="1817"/>
                    <a:pt x="3741" y="1850"/>
                  </a:cubicBezTo>
                  <a:lnTo>
                    <a:pt x="2668" y="2111"/>
                  </a:lnTo>
                  <a:lnTo>
                    <a:pt x="2137" y="2237"/>
                  </a:lnTo>
                  <a:cubicBezTo>
                    <a:pt x="1956" y="2282"/>
                    <a:pt x="1776" y="2309"/>
                    <a:pt x="1596" y="2355"/>
                  </a:cubicBezTo>
                  <a:cubicBezTo>
                    <a:pt x="1406" y="2391"/>
                    <a:pt x="1226" y="2445"/>
                    <a:pt x="1055" y="2508"/>
                  </a:cubicBezTo>
                  <a:cubicBezTo>
                    <a:pt x="875" y="2571"/>
                    <a:pt x="694" y="2643"/>
                    <a:pt x="541" y="2787"/>
                  </a:cubicBezTo>
                  <a:lnTo>
                    <a:pt x="550" y="2787"/>
                  </a:lnTo>
                  <a:cubicBezTo>
                    <a:pt x="541" y="2796"/>
                    <a:pt x="523" y="2814"/>
                    <a:pt x="523" y="2823"/>
                  </a:cubicBezTo>
                  <a:cubicBezTo>
                    <a:pt x="514" y="2850"/>
                    <a:pt x="523" y="2850"/>
                    <a:pt x="514" y="2859"/>
                  </a:cubicBezTo>
                  <a:cubicBezTo>
                    <a:pt x="514" y="2877"/>
                    <a:pt x="523" y="2886"/>
                    <a:pt x="523" y="2895"/>
                  </a:cubicBezTo>
                  <a:cubicBezTo>
                    <a:pt x="532" y="2913"/>
                    <a:pt x="541" y="2931"/>
                    <a:pt x="541" y="2940"/>
                  </a:cubicBezTo>
                  <a:cubicBezTo>
                    <a:pt x="559" y="2967"/>
                    <a:pt x="577" y="2986"/>
                    <a:pt x="586" y="3004"/>
                  </a:cubicBezTo>
                  <a:cubicBezTo>
                    <a:pt x="613" y="3040"/>
                    <a:pt x="649" y="3076"/>
                    <a:pt x="676" y="3112"/>
                  </a:cubicBezTo>
                  <a:cubicBezTo>
                    <a:pt x="739" y="3184"/>
                    <a:pt x="794" y="3247"/>
                    <a:pt x="857" y="3319"/>
                  </a:cubicBezTo>
                  <a:cubicBezTo>
                    <a:pt x="983" y="3445"/>
                    <a:pt x="1109" y="3571"/>
                    <a:pt x="1226" y="3707"/>
                  </a:cubicBezTo>
                  <a:cubicBezTo>
                    <a:pt x="1352" y="3833"/>
                    <a:pt x="1488" y="3959"/>
                    <a:pt x="1605" y="4094"/>
                  </a:cubicBezTo>
                  <a:lnTo>
                    <a:pt x="1794" y="4293"/>
                  </a:lnTo>
                  <a:cubicBezTo>
                    <a:pt x="1830" y="4329"/>
                    <a:pt x="1866" y="4365"/>
                    <a:pt x="1902" y="4401"/>
                  </a:cubicBezTo>
                  <a:cubicBezTo>
                    <a:pt x="1947" y="4437"/>
                    <a:pt x="1983" y="4473"/>
                    <a:pt x="2046" y="4509"/>
                  </a:cubicBezTo>
                  <a:lnTo>
                    <a:pt x="2173" y="4581"/>
                  </a:lnTo>
                  <a:cubicBezTo>
                    <a:pt x="2211" y="4600"/>
                    <a:pt x="2254" y="4611"/>
                    <a:pt x="2298" y="4611"/>
                  </a:cubicBezTo>
                  <a:cubicBezTo>
                    <a:pt x="2337" y="4611"/>
                    <a:pt x="2378" y="4602"/>
                    <a:pt x="2416" y="4581"/>
                  </a:cubicBezTo>
                  <a:cubicBezTo>
                    <a:pt x="2533" y="4509"/>
                    <a:pt x="2578" y="4356"/>
                    <a:pt x="2506" y="4238"/>
                  </a:cubicBezTo>
                  <a:cubicBezTo>
                    <a:pt x="2462" y="4157"/>
                    <a:pt x="2376" y="4111"/>
                    <a:pt x="2284" y="4111"/>
                  </a:cubicBezTo>
                  <a:cubicBezTo>
                    <a:pt x="2244" y="4111"/>
                    <a:pt x="2202" y="4120"/>
                    <a:pt x="2164" y="4139"/>
                  </a:cubicBezTo>
                  <a:cubicBezTo>
                    <a:pt x="2160" y="4146"/>
                    <a:pt x="2151" y="4149"/>
                    <a:pt x="2140" y="4149"/>
                  </a:cubicBezTo>
                  <a:cubicBezTo>
                    <a:pt x="2122" y="4149"/>
                    <a:pt x="2096" y="4141"/>
                    <a:pt x="2074" y="4130"/>
                  </a:cubicBezTo>
                  <a:cubicBezTo>
                    <a:pt x="2037" y="4121"/>
                    <a:pt x="2001" y="4103"/>
                    <a:pt x="1956" y="4085"/>
                  </a:cubicBezTo>
                  <a:cubicBezTo>
                    <a:pt x="1884" y="4049"/>
                    <a:pt x="1812" y="3995"/>
                    <a:pt x="1740" y="3941"/>
                  </a:cubicBezTo>
                  <a:cubicBezTo>
                    <a:pt x="1596" y="3842"/>
                    <a:pt x="1470" y="3716"/>
                    <a:pt x="1343" y="3589"/>
                  </a:cubicBezTo>
                  <a:cubicBezTo>
                    <a:pt x="1217" y="3463"/>
                    <a:pt x="1091" y="3337"/>
                    <a:pt x="965" y="3211"/>
                  </a:cubicBezTo>
                  <a:cubicBezTo>
                    <a:pt x="902" y="3148"/>
                    <a:pt x="848" y="3085"/>
                    <a:pt x="785" y="3013"/>
                  </a:cubicBezTo>
                  <a:cubicBezTo>
                    <a:pt x="757" y="2986"/>
                    <a:pt x="730" y="2949"/>
                    <a:pt x="703" y="2913"/>
                  </a:cubicBezTo>
                  <a:cubicBezTo>
                    <a:pt x="695" y="2896"/>
                    <a:pt x="686" y="2887"/>
                    <a:pt x="677" y="2870"/>
                  </a:cubicBezTo>
                  <a:lnTo>
                    <a:pt x="677" y="2870"/>
                  </a:lnTo>
                  <a:cubicBezTo>
                    <a:pt x="792" y="2769"/>
                    <a:pt x="950" y="2710"/>
                    <a:pt x="1100" y="2652"/>
                  </a:cubicBezTo>
                  <a:cubicBezTo>
                    <a:pt x="1271" y="2598"/>
                    <a:pt x="1452" y="2562"/>
                    <a:pt x="1632" y="2526"/>
                  </a:cubicBezTo>
                  <a:cubicBezTo>
                    <a:pt x="1803" y="2490"/>
                    <a:pt x="1992" y="2472"/>
                    <a:pt x="2173" y="2427"/>
                  </a:cubicBezTo>
                  <a:lnTo>
                    <a:pt x="2713" y="2328"/>
                  </a:lnTo>
                  <a:lnTo>
                    <a:pt x="3804" y="2120"/>
                  </a:lnTo>
                  <a:cubicBezTo>
                    <a:pt x="4165" y="2057"/>
                    <a:pt x="4534" y="1994"/>
                    <a:pt x="4895" y="1949"/>
                  </a:cubicBezTo>
                  <a:cubicBezTo>
                    <a:pt x="4985" y="1931"/>
                    <a:pt x="5048" y="1868"/>
                    <a:pt x="5057" y="1778"/>
                  </a:cubicBezTo>
                  <a:cubicBezTo>
                    <a:pt x="5075" y="1669"/>
                    <a:pt x="4994" y="1579"/>
                    <a:pt x="4895" y="1570"/>
                  </a:cubicBezTo>
                  <a:lnTo>
                    <a:pt x="4886" y="1570"/>
                  </a:lnTo>
                  <a:lnTo>
                    <a:pt x="4886" y="1561"/>
                  </a:lnTo>
                  <a:cubicBezTo>
                    <a:pt x="4489" y="1525"/>
                    <a:pt x="4093" y="1444"/>
                    <a:pt x="3696" y="1336"/>
                  </a:cubicBezTo>
                  <a:cubicBezTo>
                    <a:pt x="3299" y="1237"/>
                    <a:pt x="2921" y="1111"/>
                    <a:pt x="2533" y="975"/>
                  </a:cubicBezTo>
                  <a:cubicBezTo>
                    <a:pt x="2146" y="840"/>
                    <a:pt x="1758" y="705"/>
                    <a:pt x="1370" y="561"/>
                  </a:cubicBezTo>
                  <a:cubicBezTo>
                    <a:pt x="1181" y="489"/>
                    <a:pt x="992" y="417"/>
                    <a:pt x="812" y="335"/>
                  </a:cubicBezTo>
                  <a:cubicBezTo>
                    <a:pt x="712" y="290"/>
                    <a:pt x="631" y="254"/>
                    <a:pt x="541" y="200"/>
                  </a:cubicBezTo>
                  <a:cubicBezTo>
                    <a:pt x="505" y="182"/>
                    <a:pt x="460" y="155"/>
                    <a:pt x="433" y="128"/>
                  </a:cubicBezTo>
                  <a:cubicBezTo>
                    <a:pt x="397" y="110"/>
                    <a:pt x="370" y="74"/>
                    <a:pt x="370" y="74"/>
                  </a:cubicBezTo>
                  <a:cubicBezTo>
                    <a:pt x="332" y="26"/>
                    <a:pt x="276"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90"/>
            <p:cNvSpPr/>
            <p:nvPr/>
          </p:nvSpPr>
          <p:spPr>
            <a:xfrm>
              <a:off x="2368100" y="3995375"/>
              <a:ext cx="1847425" cy="137250"/>
            </a:xfrm>
            <a:custGeom>
              <a:avLst/>
              <a:gdLst/>
              <a:ahLst/>
              <a:cxnLst/>
              <a:rect l="l" t="t" r="r" b="b"/>
              <a:pathLst>
                <a:path w="73897" h="5490" extrusionOk="0">
                  <a:moveTo>
                    <a:pt x="208" y="0"/>
                  </a:moveTo>
                  <a:cubicBezTo>
                    <a:pt x="100" y="0"/>
                    <a:pt x="10" y="81"/>
                    <a:pt x="0" y="189"/>
                  </a:cubicBezTo>
                  <a:cubicBezTo>
                    <a:pt x="0" y="289"/>
                    <a:pt x="82" y="388"/>
                    <a:pt x="190" y="388"/>
                  </a:cubicBezTo>
                  <a:cubicBezTo>
                    <a:pt x="6319" y="694"/>
                    <a:pt x="12440" y="1136"/>
                    <a:pt x="18569" y="1560"/>
                  </a:cubicBezTo>
                  <a:lnTo>
                    <a:pt x="36940" y="2840"/>
                  </a:lnTo>
                  <a:lnTo>
                    <a:pt x="55310" y="4138"/>
                  </a:lnTo>
                  <a:lnTo>
                    <a:pt x="64495" y="4787"/>
                  </a:lnTo>
                  <a:lnTo>
                    <a:pt x="69092" y="5111"/>
                  </a:lnTo>
                  <a:lnTo>
                    <a:pt x="71382" y="5273"/>
                  </a:lnTo>
                  <a:cubicBezTo>
                    <a:pt x="72148" y="5327"/>
                    <a:pt x="72914" y="5381"/>
                    <a:pt x="73680" y="5490"/>
                  </a:cubicBezTo>
                  <a:lnTo>
                    <a:pt x="73698" y="5490"/>
                  </a:lnTo>
                  <a:cubicBezTo>
                    <a:pt x="73806" y="5490"/>
                    <a:pt x="73897" y="5399"/>
                    <a:pt x="73897" y="5291"/>
                  </a:cubicBezTo>
                  <a:cubicBezTo>
                    <a:pt x="73897" y="5183"/>
                    <a:pt x="73815" y="5102"/>
                    <a:pt x="73707" y="5102"/>
                  </a:cubicBezTo>
                  <a:cubicBezTo>
                    <a:pt x="72932" y="5093"/>
                    <a:pt x="72166" y="5048"/>
                    <a:pt x="71409" y="4994"/>
                  </a:cubicBezTo>
                  <a:lnTo>
                    <a:pt x="69110" y="4832"/>
                  </a:lnTo>
                  <a:lnTo>
                    <a:pt x="64513" y="4525"/>
                  </a:lnTo>
                  <a:lnTo>
                    <a:pt x="55328" y="3903"/>
                  </a:lnTo>
                  <a:lnTo>
                    <a:pt x="36949" y="2650"/>
                  </a:lnTo>
                  <a:lnTo>
                    <a:pt x="18578" y="1379"/>
                  </a:lnTo>
                  <a:cubicBezTo>
                    <a:pt x="12458" y="956"/>
                    <a:pt x="6328" y="55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90"/>
          <p:cNvGrpSpPr/>
          <p:nvPr/>
        </p:nvGrpSpPr>
        <p:grpSpPr>
          <a:xfrm flipH="1">
            <a:off x="1968681" y="1039995"/>
            <a:ext cx="3794112" cy="236754"/>
            <a:chOff x="4345425" y="2175475"/>
            <a:chExt cx="800750" cy="176025"/>
          </a:xfrm>
        </p:grpSpPr>
        <p:sp>
          <p:nvSpPr>
            <p:cNvPr id="3037" name="Google Shape;3037;p9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screen shot of a computer program&#10;&#10;Description automatically generated">
            <a:extLst>
              <a:ext uri="{FF2B5EF4-FFF2-40B4-BE49-F238E27FC236}">
                <a16:creationId xmlns:a16="http://schemas.microsoft.com/office/drawing/2014/main" id="{52104C30-FEF6-779A-CDE4-07840F2C1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36315"/>
            <a:ext cx="4076775" cy="3102699"/>
          </a:xfrm>
          <a:prstGeom prst="rect">
            <a:avLst/>
          </a:prstGeom>
        </p:spPr>
      </p:pic>
      <p:sp>
        <p:nvSpPr>
          <p:cNvPr id="5" name="TextBox 4">
            <a:extLst>
              <a:ext uri="{FF2B5EF4-FFF2-40B4-BE49-F238E27FC236}">
                <a16:creationId xmlns:a16="http://schemas.microsoft.com/office/drawing/2014/main" id="{80A19075-A88C-2E69-6006-CB86A46EBCF4}"/>
              </a:ext>
            </a:extLst>
          </p:cNvPr>
          <p:cNvSpPr txBox="1"/>
          <p:nvPr/>
        </p:nvSpPr>
        <p:spPr>
          <a:xfrm>
            <a:off x="215895" y="2337988"/>
            <a:ext cx="4304536" cy="881780"/>
          </a:xfrm>
          <a:prstGeom prst="rect">
            <a:avLst/>
          </a:prstGeom>
          <a:noFill/>
        </p:spPr>
        <p:txBody>
          <a:bodyPr wrap="square" rtlCol="0">
            <a:spAutoFit/>
          </a:bodyPr>
          <a:lstStyle/>
          <a:p>
            <a:pPr marL="114300">
              <a:lnSpc>
                <a:spcPct val="90000"/>
              </a:lnSpc>
              <a:spcBef>
                <a:spcPts val="1000"/>
              </a:spcBef>
              <a:spcAft>
                <a:spcPts val="0"/>
              </a:spcAft>
              <a:buClrTx/>
              <a:buSzPts val="2600"/>
            </a:pPr>
            <a:r>
              <a:rPr lang="en-US" sz="1900" dirty="0">
                <a:effectLst/>
                <a:latin typeface="+mj-lt"/>
              </a:rPr>
              <a:t>Now, the teacher can easily choose any uploaded lesson to generate a quiz from it. </a:t>
            </a:r>
          </a:p>
        </p:txBody>
      </p:sp>
      <p:sp>
        <p:nvSpPr>
          <p:cNvPr id="6" name="Oval 5">
            <a:extLst>
              <a:ext uri="{FF2B5EF4-FFF2-40B4-BE49-F238E27FC236}">
                <a16:creationId xmlns:a16="http://schemas.microsoft.com/office/drawing/2014/main" id="{ADA7C7B5-4F06-1F82-287A-3AC987FA300F}"/>
              </a:ext>
            </a:extLst>
          </p:cNvPr>
          <p:cNvSpPr/>
          <p:nvPr/>
        </p:nvSpPr>
        <p:spPr>
          <a:xfrm>
            <a:off x="110231" y="2452404"/>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AC44256-3E65-E229-4187-5DFD5F33E74C}"/>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87"/>
          <p:cNvSpPr txBox="1">
            <a:spLocks noGrp="1"/>
          </p:cNvSpPr>
          <p:nvPr>
            <p:ph type="title"/>
          </p:nvPr>
        </p:nvSpPr>
        <p:spPr>
          <a:xfrm>
            <a:off x="607612" y="216566"/>
            <a:ext cx="7338884" cy="546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dirty="0">
                <a:solidFill>
                  <a:schemeClr val="tx1"/>
                </a:solidFill>
              </a:rPr>
              <a:t>Backend Integration with MCQ Quiz Model:-</a:t>
            </a:r>
          </a:p>
        </p:txBody>
      </p:sp>
      <p:sp>
        <p:nvSpPr>
          <p:cNvPr id="2845" name="Google Shape;2845;p87"/>
          <p:cNvSpPr txBox="1"/>
          <p:nvPr/>
        </p:nvSpPr>
        <p:spPr>
          <a:xfrm>
            <a:off x="607612" y="1158129"/>
            <a:ext cx="8272981" cy="2567130"/>
          </a:xfrm>
          <a:prstGeom prst="rect">
            <a:avLst/>
          </a:prstGeom>
          <a:noFill/>
          <a:ln>
            <a:noFill/>
          </a:ln>
        </p:spPr>
        <p:txBody>
          <a:bodyPr spcFirstLastPara="1" wrap="square" lIns="91425" tIns="91425" rIns="91425" bIns="91425" anchor="t" anchorCtr="0">
            <a:noAutofit/>
          </a:bodyPr>
          <a:lstStyle/>
          <a:p>
            <a:pPr marL="114300">
              <a:lnSpc>
                <a:spcPct val="90000"/>
              </a:lnSpc>
              <a:spcBef>
                <a:spcPts val="1000"/>
              </a:spcBef>
              <a:spcAft>
                <a:spcPts val="0"/>
              </a:spcAft>
              <a:buClrTx/>
              <a:buSzPts val="2600"/>
            </a:pPr>
            <a:r>
              <a:rPr lang="en-US" sz="2000" dirty="0">
                <a:effectLst/>
                <a:latin typeface="+mj-lt"/>
              </a:rPr>
              <a:t>The quiz controller connects to the model through the spawn method, which takes the generated questions as an array of JSON objects and stores them in the database Additionally, it stores the correct answers.</a:t>
            </a:r>
            <a:endParaRPr lang="en-US" sz="2000" dirty="0">
              <a:latin typeface="+mj-lt"/>
            </a:endParaRPr>
          </a:p>
          <a:p>
            <a:pPr marL="114300">
              <a:lnSpc>
                <a:spcPct val="90000"/>
              </a:lnSpc>
              <a:spcBef>
                <a:spcPts val="1000"/>
              </a:spcBef>
              <a:spcAft>
                <a:spcPts val="0"/>
              </a:spcAft>
              <a:buClrTx/>
              <a:buSzPts val="2600"/>
            </a:pPr>
            <a:r>
              <a:rPr lang="en-US" sz="2000" b="0" i="0" dirty="0">
                <a:solidFill>
                  <a:srgbClr val="0D0D0D"/>
                </a:solidFill>
                <a:effectLst/>
                <a:highlight>
                  <a:srgbClr val="FFFFFF"/>
                </a:highlight>
                <a:latin typeface="+mj-lt"/>
              </a:rPr>
              <a:t>After this process, students can easily view and take the quizzes</a:t>
            </a:r>
            <a:r>
              <a:rPr lang="en-US" sz="2000" dirty="0">
                <a:latin typeface="+mj-lt"/>
              </a:rPr>
              <a:t>.</a:t>
            </a:r>
            <a:endParaRPr lang="en-US" sz="2000" dirty="0">
              <a:effectLst/>
              <a:latin typeface="+mj-lt"/>
            </a:endParaRPr>
          </a:p>
        </p:txBody>
      </p:sp>
      <p:grpSp>
        <p:nvGrpSpPr>
          <p:cNvPr id="2904" name="Google Shape;2904;p87"/>
          <p:cNvGrpSpPr/>
          <p:nvPr/>
        </p:nvGrpSpPr>
        <p:grpSpPr>
          <a:xfrm rot="350572">
            <a:off x="8023112" y="277205"/>
            <a:ext cx="711705" cy="793257"/>
            <a:chOff x="6554696" y="509501"/>
            <a:chExt cx="711709" cy="793261"/>
          </a:xfrm>
        </p:grpSpPr>
        <p:sp>
          <p:nvSpPr>
            <p:cNvPr id="2905" name="Google Shape;2905;p87"/>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7"/>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8DE56B27-2FAC-E2B7-F933-8F35A12D5295}"/>
              </a:ext>
            </a:extLst>
          </p:cNvPr>
          <p:cNvSpPr/>
          <p:nvPr/>
        </p:nvSpPr>
        <p:spPr>
          <a:xfrm>
            <a:off x="607612" y="1466924"/>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EBBABC-9838-048E-7687-9F6553CA8BAB}"/>
              </a:ext>
            </a:extLst>
          </p:cNvPr>
          <p:cNvPicPr>
            <a:picLocks noChangeAspect="1"/>
          </p:cNvPicPr>
          <p:nvPr/>
        </p:nvPicPr>
        <p:blipFill>
          <a:blip r:embed="rId3"/>
          <a:stretch>
            <a:fillRect/>
          </a:stretch>
        </p:blipFill>
        <p:spPr>
          <a:xfrm>
            <a:off x="964461" y="2804448"/>
            <a:ext cx="7215078" cy="2179609"/>
          </a:xfrm>
          <a:prstGeom prst="rect">
            <a:avLst/>
          </a:prstGeom>
          <a:ln w="34925">
            <a:solidFill>
              <a:schemeClr val="tx1"/>
            </a:solidFill>
          </a:ln>
        </p:spPr>
      </p:pic>
      <p:grpSp>
        <p:nvGrpSpPr>
          <p:cNvPr id="36" name="Google Shape;2823;p87">
            <a:extLst>
              <a:ext uri="{FF2B5EF4-FFF2-40B4-BE49-F238E27FC236}">
                <a16:creationId xmlns:a16="http://schemas.microsoft.com/office/drawing/2014/main" id="{A40EC392-B9EF-5F53-9A8D-4576A73C919C}"/>
              </a:ext>
            </a:extLst>
          </p:cNvPr>
          <p:cNvGrpSpPr/>
          <p:nvPr/>
        </p:nvGrpSpPr>
        <p:grpSpPr>
          <a:xfrm flipH="1">
            <a:off x="1671936" y="721130"/>
            <a:ext cx="5064521" cy="191673"/>
            <a:chOff x="4345425" y="2175475"/>
            <a:chExt cx="800750" cy="176025"/>
          </a:xfrm>
        </p:grpSpPr>
        <p:sp>
          <p:nvSpPr>
            <p:cNvPr id="37" name="Google Shape;2824;p87">
              <a:extLst>
                <a:ext uri="{FF2B5EF4-FFF2-40B4-BE49-F238E27FC236}">
                  <a16:creationId xmlns:a16="http://schemas.microsoft.com/office/drawing/2014/main" id="{B69D0D89-C38A-1F49-A582-C60908568F5E}"/>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25;p87">
              <a:extLst>
                <a:ext uri="{FF2B5EF4-FFF2-40B4-BE49-F238E27FC236}">
                  <a16:creationId xmlns:a16="http://schemas.microsoft.com/office/drawing/2014/main" id="{00C7C13C-C510-7583-410A-1B71F43C8203}"/>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96256D9B-8704-D838-F44B-465AD281BF91}"/>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32</a:t>
            </a:r>
          </a:p>
        </p:txBody>
      </p:sp>
    </p:spTree>
    <p:extLst>
      <p:ext uri="{BB962C8B-B14F-4D97-AF65-F5344CB8AC3E}">
        <p14:creationId xmlns:p14="http://schemas.microsoft.com/office/powerpoint/2010/main" val="717460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2196047" y="155197"/>
            <a:ext cx="3257477"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4700" b="1" dirty="0">
                <a:solidFill>
                  <a:schemeClr val="tx1"/>
                </a:solidFill>
              </a:rPr>
              <a:t>T5 Model</a:t>
            </a:r>
            <a:endParaRPr sz="4700"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3933625">
            <a:off x="5693627" y="738193"/>
            <a:ext cx="677705"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82956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3475657" y="747892"/>
            <a:ext cx="1661338"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711269" y="1669273"/>
            <a:ext cx="5131359" cy="1631216"/>
          </a:xfrm>
          <a:prstGeom prst="rect">
            <a:avLst/>
          </a:prstGeom>
          <a:noFill/>
        </p:spPr>
        <p:txBody>
          <a:bodyPr wrap="square" rtlCol="0">
            <a:spAutoFit/>
          </a:bodyPr>
          <a:lstStyle/>
          <a:p>
            <a:r>
              <a:rPr lang="en-US" sz="2000" dirty="0">
                <a:effectLst/>
                <a:latin typeface="+mj-lt"/>
              </a:rPr>
              <a:t>In achieving this goal, we use the </a:t>
            </a:r>
            <a:r>
              <a:rPr lang="en-US" sz="2000" b="1" dirty="0">
                <a:solidFill>
                  <a:schemeClr val="tx1"/>
                </a:solidFill>
                <a:effectLst/>
                <a:latin typeface="+mj-lt"/>
              </a:rPr>
              <a:t>T5 model</a:t>
            </a:r>
            <a:r>
              <a:rPr lang="en-US" sz="2000" dirty="0">
                <a:effectLst/>
                <a:latin typeface="+mj-lt"/>
              </a:rPr>
              <a:t>, a transformer-based model that utilizes </a:t>
            </a:r>
            <a:r>
              <a:rPr lang="en-US" sz="2000" b="1" dirty="0">
                <a:solidFill>
                  <a:schemeClr val="tx1"/>
                </a:solidFill>
                <a:effectLst/>
                <a:latin typeface="+mj-lt"/>
              </a:rPr>
              <a:t>12 encoders and decoders</a:t>
            </a:r>
            <a:r>
              <a:rPr lang="en-US" sz="2000" dirty="0">
                <a:effectLst/>
                <a:latin typeface="+mj-lt"/>
              </a:rPr>
              <a:t>, following the default structure of transformer architecture. </a:t>
            </a:r>
          </a:p>
        </p:txBody>
      </p:sp>
      <p:pic>
        <p:nvPicPr>
          <p:cNvPr id="2304" name="Picture 2303" descr="A diagram of a diagram&#10;&#10;Description automatically generated">
            <a:extLst>
              <a:ext uri="{FF2B5EF4-FFF2-40B4-BE49-F238E27FC236}">
                <a16:creationId xmlns:a16="http://schemas.microsoft.com/office/drawing/2014/main" id="{5DDEA9C9-ECB0-26D7-0E58-C2704004F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28" y="1419319"/>
            <a:ext cx="3144981" cy="3015723"/>
          </a:xfrm>
          <a:prstGeom prst="rect">
            <a:avLst/>
          </a:prstGeom>
        </p:spPr>
      </p:pic>
      <p:sp>
        <p:nvSpPr>
          <p:cNvPr id="4" name="TextBox 3">
            <a:extLst>
              <a:ext uri="{FF2B5EF4-FFF2-40B4-BE49-F238E27FC236}">
                <a16:creationId xmlns:a16="http://schemas.microsoft.com/office/drawing/2014/main" id="{0D4C8A1F-FBE3-F1CA-B5BC-CDAB43E23281}"/>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33</a:t>
            </a:r>
          </a:p>
        </p:txBody>
      </p:sp>
    </p:spTree>
    <p:extLst>
      <p:ext uri="{BB962C8B-B14F-4D97-AF65-F5344CB8AC3E}">
        <p14:creationId xmlns:p14="http://schemas.microsoft.com/office/powerpoint/2010/main" val="4012215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2988982" y="143043"/>
            <a:ext cx="2563449" cy="543982"/>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4700" b="1" dirty="0">
                <a:solidFill>
                  <a:schemeClr val="tx1"/>
                </a:solidFill>
              </a:rPr>
              <a:t>T5 Model</a:t>
            </a:r>
            <a:endParaRPr sz="4700"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3933625">
            <a:off x="5693627" y="738193"/>
            <a:ext cx="677705"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3475657" y="747892"/>
            <a:ext cx="1661338"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687703" y="1520590"/>
            <a:ext cx="8240707" cy="1631216"/>
          </a:xfrm>
          <a:prstGeom prst="rect">
            <a:avLst/>
          </a:prstGeom>
          <a:noFill/>
        </p:spPr>
        <p:txBody>
          <a:bodyPr wrap="square" rtlCol="0">
            <a:spAutoFit/>
          </a:bodyPr>
          <a:lstStyle/>
          <a:p>
            <a:r>
              <a:rPr lang="en-US" sz="2000" dirty="0">
                <a:effectLst/>
                <a:latin typeface="+mj-lt"/>
              </a:rPr>
              <a:t>T5 introduces a unified framework where all NLP tasks are formulated as </a:t>
            </a:r>
            <a:r>
              <a:rPr lang="en-US" sz="2000" b="1" dirty="0">
                <a:solidFill>
                  <a:schemeClr val="tx1"/>
                </a:solidFill>
                <a:effectLst/>
                <a:latin typeface="+mj-lt"/>
              </a:rPr>
              <a:t>text-to-text tasks</a:t>
            </a:r>
            <a:r>
              <a:rPr lang="en-US" sz="2000" dirty="0">
                <a:effectLst/>
                <a:latin typeface="+mj-lt"/>
              </a:rPr>
              <a:t>, meaning that both the input and output are treated as text.</a:t>
            </a:r>
          </a:p>
          <a:p>
            <a:endParaRPr lang="en-US" sz="2000" dirty="0">
              <a:latin typeface="+mj-lt"/>
            </a:endParaRPr>
          </a:p>
          <a:p>
            <a:endParaRPr lang="en-US" sz="2000" dirty="0">
              <a:effectLst/>
              <a:latin typeface="+mj-lt"/>
            </a:endParaRPr>
          </a:p>
        </p:txBody>
      </p:sp>
      <p:sp>
        <p:nvSpPr>
          <p:cNvPr id="4" name="TextBox 3">
            <a:extLst>
              <a:ext uri="{FF2B5EF4-FFF2-40B4-BE49-F238E27FC236}">
                <a16:creationId xmlns:a16="http://schemas.microsoft.com/office/drawing/2014/main" id="{C313F562-C675-071A-9193-B582FD44C3C7}"/>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34</a:t>
            </a:r>
          </a:p>
        </p:txBody>
      </p:sp>
    </p:spTree>
    <p:extLst>
      <p:ext uri="{BB962C8B-B14F-4D97-AF65-F5344CB8AC3E}">
        <p14:creationId xmlns:p14="http://schemas.microsoft.com/office/powerpoint/2010/main" val="703127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2033289" y="433401"/>
            <a:ext cx="6430537" cy="636632"/>
          </a:xfrm>
          <a:prstGeom prst="rect">
            <a:avLst/>
          </a:prstGeom>
        </p:spPr>
        <p:txBody>
          <a:bodyPr spcFirstLastPara="1" wrap="square" lIns="0" tIns="0" rIns="0" bIns="0" anchor="t" anchorCtr="0">
            <a:noAutofit/>
          </a:bodyPr>
          <a:lstStyle/>
          <a:p>
            <a:pPr marL="0" lvl="0" indent="0" algn="l" rtl="1">
              <a:spcBef>
                <a:spcPts val="0"/>
              </a:spcBef>
              <a:spcAft>
                <a:spcPts val="0"/>
              </a:spcAft>
              <a:buNone/>
            </a:pPr>
            <a:r>
              <a:rPr lang="en-US" sz="2600" b="1" i="1" dirty="0">
                <a:solidFill>
                  <a:schemeClr val="tx1"/>
                </a:solidFill>
                <a:effectLst/>
              </a:rPr>
              <a:t>T5 vs. GPT: MCQ Quiz - Balancing Text Consistency and   Complexity</a:t>
            </a:r>
            <a:endParaRPr sz="2600"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61397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2445835" y="760060"/>
            <a:ext cx="4803854"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637868" y="1513156"/>
            <a:ext cx="8240707" cy="3262432"/>
          </a:xfrm>
          <a:prstGeom prst="rect">
            <a:avLst/>
          </a:prstGeom>
          <a:noFill/>
        </p:spPr>
        <p:txBody>
          <a:bodyPr wrap="square" rtlCol="0">
            <a:spAutoFit/>
          </a:bodyPr>
          <a:lstStyle/>
          <a:p>
            <a:pPr marR="0">
              <a:lnSpc>
                <a:spcPct val="90000"/>
              </a:lnSpc>
              <a:spcBef>
                <a:spcPts val="0"/>
              </a:spcBef>
              <a:spcAft>
                <a:spcPts val="800"/>
              </a:spcAft>
            </a:pPr>
            <a:r>
              <a:rPr lang="en-US" sz="2000" b="0" i="0" dirty="0">
                <a:solidFill>
                  <a:srgbClr val="0D0D0D"/>
                </a:solidFill>
                <a:effectLst/>
                <a:highlight>
                  <a:srgbClr val="FFFFFF"/>
                </a:highlight>
              </a:rPr>
              <a:t>In this field, GPT models present </a:t>
            </a:r>
            <a:r>
              <a:rPr lang="en-US" sz="2000" b="1" i="0" dirty="0">
                <a:solidFill>
                  <a:schemeClr val="tx1"/>
                </a:solidFill>
                <a:effectLst/>
                <a:highlight>
                  <a:srgbClr val="FFFFFF"/>
                </a:highlight>
              </a:rPr>
              <a:t>a promising alternative</a:t>
            </a:r>
            <a:r>
              <a:rPr lang="en-US" sz="2000" b="0" i="0" dirty="0">
                <a:solidFill>
                  <a:srgbClr val="0D0D0D"/>
                </a:solidFill>
                <a:effectLst/>
                <a:highlight>
                  <a:srgbClr val="FFFFFF"/>
                </a:highlight>
              </a:rPr>
              <a:t>. However, as GPT models generate </a:t>
            </a:r>
            <a:r>
              <a:rPr lang="en-US" sz="2000" b="1" i="0" dirty="0">
                <a:solidFill>
                  <a:schemeClr val="tx1"/>
                </a:solidFill>
                <a:effectLst/>
                <a:highlight>
                  <a:srgbClr val="FFFFFF"/>
                </a:highlight>
              </a:rPr>
              <a:t>text sequentially</a:t>
            </a:r>
            <a:r>
              <a:rPr lang="en-US" sz="2000" b="0" i="0" dirty="0">
                <a:solidFill>
                  <a:srgbClr val="0D0D0D"/>
                </a:solidFill>
                <a:effectLst/>
                <a:highlight>
                  <a:srgbClr val="FFFFFF"/>
                </a:highlight>
              </a:rPr>
              <a:t>, they may not always guarantee perfect consistency across long passages.</a:t>
            </a:r>
          </a:p>
          <a:p>
            <a:pPr>
              <a:lnSpc>
                <a:spcPct val="90000"/>
              </a:lnSpc>
              <a:spcAft>
                <a:spcPts val="800"/>
              </a:spcAft>
            </a:pPr>
            <a:r>
              <a:rPr lang="en-US" sz="2000" b="0" i="0" dirty="0">
                <a:solidFill>
                  <a:srgbClr val="0D0D0D"/>
                </a:solidFill>
                <a:effectLst/>
                <a:highlight>
                  <a:srgbClr val="FFFFFF"/>
                </a:highlight>
              </a:rPr>
              <a:t>To address this, we used the </a:t>
            </a:r>
            <a:r>
              <a:rPr lang="en-US" sz="2000" b="1" i="0" dirty="0">
                <a:solidFill>
                  <a:schemeClr val="tx1"/>
                </a:solidFill>
                <a:effectLst/>
                <a:highlight>
                  <a:srgbClr val="FFFFFF"/>
                </a:highlight>
              </a:rPr>
              <a:t>large variant of T5</a:t>
            </a:r>
            <a:r>
              <a:rPr lang="en-US" sz="2000" b="0" i="0" dirty="0">
                <a:solidFill>
                  <a:srgbClr val="0D0D0D"/>
                </a:solidFill>
                <a:effectLst/>
                <a:highlight>
                  <a:srgbClr val="FFFFFF"/>
                </a:highlight>
              </a:rPr>
              <a:t>, which has more parameters and can capture </a:t>
            </a:r>
            <a:r>
              <a:rPr lang="en-US" sz="2000" b="1" i="0" dirty="0">
                <a:solidFill>
                  <a:schemeClr val="tx1"/>
                </a:solidFill>
                <a:effectLst/>
                <a:highlight>
                  <a:srgbClr val="FFFFFF"/>
                </a:highlight>
              </a:rPr>
              <a:t>more complex patterns </a:t>
            </a:r>
            <a:r>
              <a:rPr lang="en-US" sz="2000" b="0" i="0" dirty="0">
                <a:solidFill>
                  <a:srgbClr val="0D0D0D"/>
                </a:solidFill>
                <a:effectLst/>
                <a:highlight>
                  <a:srgbClr val="FFFFFF"/>
                </a:highlight>
              </a:rPr>
              <a:t>in the data. This potentially leads to improved performance in our tasks</a:t>
            </a:r>
            <a:r>
              <a:rPr lang="en-US" sz="2000" dirty="0">
                <a:effectLst/>
              </a:rPr>
              <a:t>.</a:t>
            </a:r>
          </a:p>
          <a:p>
            <a:pPr marR="0">
              <a:lnSpc>
                <a:spcPct val="90000"/>
              </a:lnSpc>
              <a:spcBef>
                <a:spcPts val="0"/>
              </a:spcBef>
              <a:spcAft>
                <a:spcPts val="800"/>
              </a:spcAft>
            </a:pPr>
            <a:endParaRPr lang="en-US" sz="2000" b="0" i="0" dirty="0">
              <a:solidFill>
                <a:srgbClr val="0D0D0D"/>
              </a:solidFill>
              <a:effectLst/>
              <a:highlight>
                <a:srgbClr val="FFFFFF"/>
              </a:highlight>
            </a:endParaRPr>
          </a:p>
          <a:p>
            <a:endParaRPr lang="en-US" sz="2000" dirty="0">
              <a:effectLst/>
              <a:latin typeface="+mj-lt"/>
            </a:endParaRPr>
          </a:p>
          <a:p>
            <a:endParaRPr lang="en-US" sz="2000" dirty="0">
              <a:latin typeface="+mj-lt"/>
            </a:endParaRPr>
          </a:p>
          <a:p>
            <a:endParaRPr lang="en-US" sz="2000" dirty="0">
              <a:effectLst/>
              <a:latin typeface="+mj-lt"/>
            </a:endParaRPr>
          </a:p>
        </p:txBody>
      </p:sp>
      <p:grpSp>
        <p:nvGrpSpPr>
          <p:cNvPr id="5" name="Google Shape;2343;p75">
            <a:extLst>
              <a:ext uri="{FF2B5EF4-FFF2-40B4-BE49-F238E27FC236}">
                <a16:creationId xmlns:a16="http://schemas.microsoft.com/office/drawing/2014/main" id="{D7DD64B7-A328-270F-8219-C8C2F67531AB}"/>
              </a:ext>
            </a:extLst>
          </p:cNvPr>
          <p:cNvGrpSpPr/>
          <p:nvPr/>
        </p:nvGrpSpPr>
        <p:grpSpPr>
          <a:xfrm>
            <a:off x="3509161" y="1195542"/>
            <a:ext cx="2962264" cy="273574"/>
            <a:chOff x="4345425" y="2175475"/>
            <a:chExt cx="800750" cy="176025"/>
          </a:xfrm>
        </p:grpSpPr>
        <p:sp>
          <p:nvSpPr>
            <p:cNvPr id="6" name="Google Shape;2344;p75">
              <a:extLst>
                <a:ext uri="{FF2B5EF4-FFF2-40B4-BE49-F238E27FC236}">
                  <a16:creationId xmlns:a16="http://schemas.microsoft.com/office/drawing/2014/main" id="{770D7A08-83E5-3777-DAF2-E847FB9BB6E0}"/>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7" name="Google Shape;2345;p75">
              <a:extLst>
                <a:ext uri="{FF2B5EF4-FFF2-40B4-BE49-F238E27FC236}">
                  <a16:creationId xmlns:a16="http://schemas.microsoft.com/office/drawing/2014/main" id="{039FD43E-5CE8-9CA2-E8A9-F9A5AB20BBEC}"/>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grpSp>
        <p:nvGrpSpPr>
          <p:cNvPr id="9" name="Google Shape;2904;p87">
            <a:extLst>
              <a:ext uri="{FF2B5EF4-FFF2-40B4-BE49-F238E27FC236}">
                <a16:creationId xmlns:a16="http://schemas.microsoft.com/office/drawing/2014/main" id="{5EFF92B4-2A3C-CB5E-B326-40F73EEEA082}"/>
              </a:ext>
            </a:extLst>
          </p:cNvPr>
          <p:cNvGrpSpPr/>
          <p:nvPr/>
        </p:nvGrpSpPr>
        <p:grpSpPr>
          <a:xfrm rot="350572">
            <a:off x="8023112" y="277205"/>
            <a:ext cx="711705" cy="793257"/>
            <a:chOff x="6554696" y="509501"/>
            <a:chExt cx="711709" cy="793261"/>
          </a:xfrm>
        </p:grpSpPr>
        <p:sp>
          <p:nvSpPr>
            <p:cNvPr id="12" name="Google Shape;2905;p87">
              <a:extLst>
                <a:ext uri="{FF2B5EF4-FFF2-40B4-BE49-F238E27FC236}">
                  <a16:creationId xmlns:a16="http://schemas.microsoft.com/office/drawing/2014/main" id="{71DDEE62-8D37-03A8-EB07-18BA8F85006D}"/>
                </a:ext>
              </a:extLst>
            </p:cNvPr>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06;p87">
              <a:extLst>
                <a:ext uri="{FF2B5EF4-FFF2-40B4-BE49-F238E27FC236}">
                  <a16:creationId xmlns:a16="http://schemas.microsoft.com/office/drawing/2014/main" id="{FB3821C2-76C8-4D66-6880-57205ACAB990}"/>
                </a:ext>
              </a:extLst>
            </p:cNvPr>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Oval 23">
            <a:extLst>
              <a:ext uri="{FF2B5EF4-FFF2-40B4-BE49-F238E27FC236}">
                <a16:creationId xmlns:a16="http://schemas.microsoft.com/office/drawing/2014/main" id="{633044FB-7C97-883B-95C0-18B7FB543D6D}"/>
              </a:ext>
            </a:extLst>
          </p:cNvPr>
          <p:cNvSpPr/>
          <p:nvPr/>
        </p:nvSpPr>
        <p:spPr>
          <a:xfrm>
            <a:off x="495239" y="252514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BBB296F-E3BF-D22F-24B0-C4B59A90278B}"/>
              </a:ext>
            </a:extLst>
          </p:cNvPr>
          <p:cNvPicPr>
            <a:picLocks noChangeAspect="1"/>
          </p:cNvPicPr>
          <p:nvPr/>
        </p:nvPicPr>
        <p:blipFill>
          <a:blip r:embed="rId3"/>
          <a:stretch>
            <a:fillRect/>
          </a:stretch>
        </p:blipFill>
        <p:spPr>
          <a:xfrm>
            <a:off x="2484380" y="3409370"/>
            <a:ext cx="4438136" cy="1540442"/>
          </a:xfrm>
          <a:prstGeom prst="rect">
            <a:avLst/>
          </a:prstGeom>
        </p:spPr>
      </p:pic>
      <p:sp>
        <p:nvSpPr>
          <p:cNvPr id="4" name="TextBox 3">
            <a:extLst>
              <a:ext uri="{FF2B5EF4-FFF2-40B4-BE49-F238E27FC236}">
                <a16:creationId xmlns:a16="http://schemas.microsoft.com/office/drawing/2014/main" id="{56D2E3D9-FA6A-6C8A-E5D3-DA571C251F66}"/>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35</a:t>
            </a:r>
          </a:p>
        </p:txBody>
      </p:sp>
    </p:spTree>
    <p:extLst>
      <p:ext uri="{BB962C8B-B14F-4D97-AF65-F5344CB8AC3E}">
        <p14:creationId xmlns:p14="http://schemas.microsoft.com/office/powerpoint/2010/main" val="1123738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8"/>
        <p:cNvGrpSpPr/>
        <p:nvPr/>
      </p:nvGrpSpPr>
      <p:grpSpPr>
        <a:xfrm>
          <a:off x="0" y="0"/>
          <a:ext cx="0" cy="0"/>
          <a:chOff x="0" y="0"/>
          <a:chExt cx="0" cy="0"/>
        </a:xfrm>
      </p:grpSpPr>
      <p:sp>
        <p:nvSpPr>
          <p:cNvPr id="2999" name="Google Shape;2999;p90"/>
          <p:cNvSpPr txBox="1">
            <a:spLocks noGrp="1"/>
          </p:cNvSpPr>
          <p:nvPr>
            <p:ph type="title"/>
          </p:nvPr>
        </p:nvSpPr>
        <p:spPr>
          <a:xfrm>
            <a:off x="278040" y="570367"/>
            <a:ext cx="7704000" cy="360000"/>
          </a:xfrm>
          <a:prstGeom prst="rect">
            <a:avLst/>
          </a:prstGeom>
        </p:spPr>
        <p:txBody>
          <a:bodyPr spcFirstLastPara="1" wrap="square" lIns="0" tIns="0" rIns="0" bIns="0" anchor="t" anchorCtr="0">
            <a:noAutofit/>
          </a:bodyPr>
          <a:lstStyle/>
          <a:p>
            <a:pPr lvl="0"/>
            <a:r>
              <a:rPr lang="en-US" sz="3200" i="1" dirty="0">
                <a:solidFill>
                  <a:schemeClr val="tx1"/>
                </a:solidFill>
              </a:rPr>
              <a:t>Generating Quizzes Datasets</a:t>
            </a:r>
            <a:endParaRPr dirty="0">
              <a:solidFill>
                <a:schemeClr val="tx1"/>
              </a:solidFill>
            </a:endParaRPr>
          </a:p>
        </p:txBody>
      </p:sp>
      <p:grpSp>
        <p:nvGrpSpPr>
          <p:cNvPr id="3000" name="Google Shape;3000;p90"/>
          <p:cNvGrpSpPr/>
          <p:nvPr/>
        </p:nvGrpSpPr>
        <p:grpSpPr>
          <a:xfrm rot="-2210750" flipH="1">
            <a:off x="414414" y="-326088"/>
            <a:ext cx="976434" cy="1313229"/>
            <a:chOff x="5941025" y="1169275"/>
            <a:chExt cx="976375" cy="1313150"/>
          </a:xfrm>
        </p:grpSpPr>
        <p:sp>
          <p:nvSpPr>
            <p:cNvPr id="3001" name="Google Shape;3001;p90"/>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0"/>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90"/>
          <p:cNvGrpSpPr/>
          <p:nvPr/>
        </p:nvGrpSpPr>
        <p:grpSpPr>
          <a:xfrm flipH="1">
            <a:off x="1968681" y="1039995"/>
            <a:ext cx="3794112" cy="236754"/>
            <a:chOff x="4345425" y="2175475"/>
            <a:chExt cx="800750" cy="176025"/>
          </a:xfrm>
        </p:grpSpPr>
        <p:sp>
          <p:nvSpPr>
            <p:cNvPr id="3037" name="Google Shape;3037;p9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80A19075-A88C-2E69-6006-CB86A46EBCF4}"/>
              </a:ext>
            </a:extLst>
          </p:cNvPr>
          <p:cNvSpPr txBox="1"/>
          <p:nvPr/>
        </p:nvSpPr>
        <p:spPr>
          <a:xfrm>
            <a:off x="186159" y="1808663"/>
            <a:ext cx="4304536" cy="369332"/>
          </a:xfrm>
          <a:prstGeom prst="rect">
            <a:avLst/>
          </a:prstGeom>
          <a:noFill/>
        </p:spPr>
        <p:txBody>
          <a:bodyPr wrap="square" rtlCol="0">
            <a:spAutoFit/>
          </a:bodyPr>
          <a:lstStyle/>
          <a:p>
            <a:pPr marR="0">
              <a:lnSpc>
                <a:spcPct val="90000"/>
              </a:lnSpc>
              <a:spcBef>
                <a:spcPts val="0"/>
              </a:spcBef>
              <a:spcAft>
                <a:spcPts val="800"/>
              </a:spcAft>
            </a:pPr>
            <a:r>
              <a:rPr lang="en-US" sz="2000" dirty="0">
                <a:solidFill>
                  <a:srgbClr val="156082"/>
                </a:solidFill>
                <a:effectLst/>
                <a:latin typeface="+mj-lt"/>
              </a:rPr>
              <a:t>This task is divided to 2 parts: </a:t>
            </a:r>
          </a:p>
        </p:txBody>
      </p:sp>
      <p:sp>
        <p:nvSpPr>
          <p:cNvPr id="2" name="TextBox 1">
            <a:extLst>
              <a:ext uri="{FF2B5EF4-FFF2-40B4-BE49-F238E27FC236}">
                <a16:creationId xmlns:a16="http://schemas.microsoft.com/office/drawing/2014/main" id="{F1B61A05-0A56-6F7B-E5C3-820A974E7B03}"/>
              </a:ext>
            </a:extLst>
          </p:cNvPr>
          <p:cNvSpPr txBox="1"/>
          <p:nvPr/>
        </p:nvSpPr>
        <p:spPr>
          <a:xfrm>
            <a:off x="4114800" y="2115014"/>
            <a:ext cx="914400" cy="914400"/>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00CDDE96-3A33-80D8-2CF0-6E125E647EAD}"/>
              </a:ext>
            </a:extLst>
          </p:cNvPr>
          <p:cNvPicPr>
            <a:picLocks noChangeAspect="1"/>
          </p:cNvPicPr>
          <p:nvPr/>
        </p:nvPicPr>
        <p:blipFill>
          <a:blip r:embed="rId3"/>
          <a:stretch>
            <a:fillRect/>
          </a:stretch>
        </p:blipFill>
        <p:spPr>
          <a:xfrm>
            <a:off x="2192863" y="2177995"/>
            <a:ext cx="5340559" cy="908383"/>
          </a:xfrm>
          <a:prstGeom prst="rect">
            <a:avLst/>
          </a:prstGeom>
        </p:spPr>
      </p:pic>
      <p:grpSp>
        <p:nvGrpSpPr>
          <p:cNvPr id="9" name="Google Shape;2349;p75">
            <a:extLst>
              <a:ext uri="{FF2B5EF4-FFF2-40B4-BE49-F238E27FC236}">
                <a16:creationId xmlns:a16="http://schemas.microsoft.com/office/drawing/2014/main" id="{AE72935D-0353-0D3B-DBDF-211547A1A29D}"/>
              </a:ext>
            </a:extLst>
          </p:cNvPr>
          <p:cNvGrpSpPr/>
          <p:nvPr/>
        </p:nvGrpSpPr>
        <p:grpSpPr>
          <a:xfrm rot="137243">
            <a:off x="109457" y="1989641"/>
            <a:ext cx="153403" cy="45719"/>
            <a:chOff x="4345425" y="2175475"/>
            <a:chExt cx="800750" cy="176025"/>
          </a:xfrm>
        </p:grpSpPr>
        <p:sp>
          <p:nvSpPr>
            <p:cNvPr id="10" name="Google Shape;2350;p75">
              <a:extLst>
                <a:ext uri="{FF2B5EF4-FFF2-40B4-BE49-F238E27FC236}">
                  <a16:creationId xmlns:a16="http://schemas.microsoft.com/office/drawing/2014/main" id="{8E41452F-2064-31DD-F9FE-6E9E53F3CB2B}"/>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51;p75">
              <a:extLst>
                <a:ext uri="{FF2B5EF4-FFF2-40B4-BE49-F238E27FC236}">
                  <a16:creationId xmlns:a16="http://schemas.microsoft.com/office/drawing/2014/main" id="{8282218C-1678-4455-ED9E-04883F9DBD7B}"/>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3248;p93">
            <a:extLst>
              <a:ext uri="{FF2B5EF4-FFF2-40B4-BE49-F238E27FC236}">
                <a16:creationId xmlns:a16="http://schemas.microsoft.com/office/drawing/2014/main" id="{C863CF75-5025-0C95-2A10-00707CC87D6E}"/>
              </a:ext>
            </a:extLst>
          </p:cNvPr>
          <p:cNvGrpSpPr/>
          <p:nvPr/>
        </p:nvGrpSpPr>
        <p:grpSpPr>
          <a:xfrm rot="2695203">
            <a:off x="7520484" y="1169724"/>
            <a:ext cx="953555" cy="553085"/>
            <a:chOff x="-583650" y="3109250"/>
            <a:chExt cx="570275" cy="272025"/>
          </a:xfrm>
        </p:grpSpPr>
        <p:sp>
          <p:nvSpPr>
            <p:cNvPr id="13" name="Google Shape;3249;p93">
              <a:extLst>
                <a:ext uri="{FF2B5EF4-FFF2-40B4-BE49-F238E27FC236}">
                  <a16:creationId xmlns:a16="http://schemas.microsoft.com/office/drawing/2014/main" id="{EF457C41-EC17-1338-86A9-1050704EE7EE}"/>
                </a:ext>
              </a:extLst>
            </p:cNvPr>
            <p:cNvSpPr/>
            <p:nvPr/>
          </p:nvSpPr>
          <p:spPr>
            <a:xfrm>
              <a:off x="-583650" y="3186975"/>
              <a:ext cx="570275" cy="194300"/>
            </a:xfrm>
            <a:custGeom>
              <a:avLst/>
              <a:gdLst/>
              <a:ahLst/>
              <a:cxnLst/>
              <a:rect l="l" t="t" r="r" b="b"/>
              <a:pathLst>
                <a:path w="22811" h="7772" extrusionOk="0">
                  <a:moveTo>
                    <a:pt x="22543" y="6377"/>
                  </a:moveTo>
                  <a:lnTo>
                    <a:pt x="22543" y="6377"/>
                  </a:lnTo>
                  <a:cubicBezTo>
                    <a:pt x="22536" y="6381"/>
                    <a:pt x="22532" y="6384"/>
                    <a:pt x="22525" y="6384"/>
                  </a:cubicBezTo>
                  <a:cubicBezTo>
                    <a:pt x="22190" y="6488"/>
                    <a:pt x="21851" y="6580"/>
                    <a:pt x="21513" y="6669"/>
                  </a:cubicBezTo>
                  <a:cubicBezTo>
                    <a:pt x="21762" y="6905"/>
                    <a:pt x="22083" y="7030"/>
                    <a:pt x="22322" y="7030"/>
                  </a:cubicBezTo>
                  <a:cubicBezTo>
                    <a:pt x="22632" y="7030"/>
                    <a:pt x="22810" y="6822"/>
                    <a:pt x="22543" y="6377"/>
                  </a:cubicBezTo>
                  <a:close/>
                  <a:moveTo>
                    <a:pt x="12021" y="1"/>
                  </a:moveTo>
                  <a:cubicBezTo>
                    <a:pt x="9332" y="1"/>
                    <a:pt x="6501" y="875"/>
                    <a:pt x="4639" y="2230"/>
                  </a:cubicBezTo>
                  <a:cubicBezTo>
                    <a:pt x="4539" y="2301"/>
                    <a:pt x="4393" y="2333"/>
                    <a:pt x="4222" y="2333"/>
                  </a:cubicBezTo>
                  <a:cubicBezTo>
                    <a:pt x="3909" y="2333"/>
                    <a:pt x="3520" y="2226"/>
                    <a:pt x="3221" y="2087"/>
                  </a:cubicBezTo>
                  <a:cubicBezTo>
                    <a:pt x="1672" y="3100"/>
                    <a:pt x="860" y="4609"/>
                    <a:pt x="175" y="6448"/>
                  </a:cubicBezTo>
                  <a:cubicBezTo>
                    <a:pt x="0" y="6923"/>
                    <a:pt x="924" y="7771"/>
                    <a:pt x="1455" y="7771"/>
                  </a:cubicBezTo>
                  <a:cubicBezTo>
                    <a:pt x="1605" y="7771"/>
                    <a:pt x="1719" y="7707"/>
                    <a:pt x="1776" y="7553"/>
                  </a:cubicBezTo>
                  <a:cubicBezTo>
                    <a:pt x="2507" y="5593"/>
                    <a:pt x="3345" y="4002"/>
                    <a:pt x="5328" y="3100"/>
                  </a:cubicBezTo>
                  <a:cubicBezTo>
                    <a:pt x="6989" y="2348"/>
                    <a:pt x="8897" y="1905"/>
                    <a:pt x="10687" y="1599"/>
                  </a:cubicBezTo>
                  <a:cubicBezTo>
                    <a:pt x="11486" y="1463"/>
                    <a:pt x="12313" y="1374"/>
                    <a:pt x="13137" y="1374"/>
                  </a:cubicBezTo>
                  <a:cubicBezTo>
                    <a:pt x="14481" y="1374"/>
                    <a:pt x="15814" y="1610"/>
                    <a:pt x="17012" y="2255"/>
                  </a:cubicBezTo>
                  <a:cubicBezTo>
                    <a:pt x="17700" y="2626"/>
                    <a:pt x="18321" y="3100"/>
                    <a:pt x="18888" y="3638"/>
                  </a:cubicBezTo>
                  <a:cubicBezTo>
                    <a:pt x="17733" y="1042"/>
                    <a:pt x="14962" y="1"/>
                    <a:pt x="1202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50;p93">
              <a:extLst>
                <a:ext uri="{FF2B5EF4-FFF2-40B4-BE49-F238E27FC236}">
                  <a16:creationId xmlns:a16="http://schemas.microsoft.com/office/drawing/2014/main" id="{1E3E5FFC-D8C6-B776-71F4-4B819AAD044B}"/>
                </a:ext>
              </a:extLst>
            </p:cNvPr>
            <p:cNvSpPr/>
            <p:nvPr/>
          </p:nvSpPr>
          <p:spPr>
            <a:xfrm>
              <a:off x="-198800" y="3109250"/>
              <a:ext cx="181150" cy="265500"/>
            </a:xfrm>
            <a:custGeom>
              <a:avLst/>
              <a:gdLst/>
              <a:ahLst/>
              <a:cxnLst/>
              <a:rect l="l" t="t" r="r" b="b"/>
              <a:pathLst>
                <a:path w="7246" h="10620" extrusionOk="0">
                  <a:moveTo>
                    <a:pt x="3302" y="1"/>
                  </a:moveTo>
                  <a:cubicBezTo>
                    <a:pt x="3137" y="1"/>
                    <a:pt x="3098" y="190"/>
                    <a:pt x="3359" y="697"/>
                  </a:cubicBezTo>
                  <a:cubicBezTo>
                    <a:pt x="3552" y="1067"/>
                    <a:pt x="3733" y="1441"/>
                    <a:pt x="3908" y="1816"/>
                  </a:cubicBezTo>
                  <a:cubicBezTo>
                    <a:pt x="4129" y="1694"/>
                    <a:pt x="4375" y="1588"/>
                    <a:pt x="4585" y="1523"/>
                  </a:cubicBezTo>
                  <a:cubicBezTo>
                    <a:pt x="4467" y="1285"/>
                    <a:pt x="4347" y="1042"/>
                    <a:pt x="4225" y="804"/>
                  </a:cubicBezTo>
                  <a:cubicBezTo>
                    <a:pt x="4008" y="383"/>
                    <a:pt x="3530" y="1"/>
                    <a:pt x="3302" y="1"/>
                  </a:cubicBezTo>
                  <a:close/>
                  <a:moveTo>
                    <a:pt x="6906" y="7874"/>
                  </a:moveTo>
                  <a:cubicBezTo>
                    <a:pt x="6860" y="8145"/>
                    <a:pt x="6743" y="8406"/>
                    <a:pt x="6504" y="8648"/>
                  </a:cubicBezTo>
                  <a:cubicBezTo>
                    <a:pt x="6675" y="8858"/>
                    <a:pt x="6842" y="9069"/>
                    <a:pt x="7006" y="9283"/>
                  </a:cubicBezTo>
                  <a:cubicBezTo>
                    <a:pt x="7064" y="9357"/>
                    <a:pt x="7110" y="9421"/>
                    <a:pt x="7149" y="9486"/>
                  </a:cubicBezTo>
                  <a:cubicBezTo>
                    <a:pt x="7245" y="9429"/>
                    <a:pt x="7214" y="9169"/>
                    <a:pt x="7199" y="9112"/>
                  </a:cubicBezTo>
                  <a:cubicBezTo>
                    <a:pt x="7110" y="8698"/>
                    <a:pt x="7010" y="8284"/>
                    <a:pt x="6906" y="7874"/>
                  </a:cubicBezTo>
                  <a:close/>
                  <a:moveTo>
                    <a:pt x="3979" y="8327"/>
                  </a:moveTo>
                  <a:cubicBezTo>
                    <a:pt x="2742" y="8595"/>
                    <a:pt x="1490" y="8773"/>
                    <a:pt x="217" y="8862"/>
                  </a:cubicBezTo>
                  <a:cubicBezTo>
                    <a:pt x="0" y="8876"/>
                    <a:pt x="14" y="9194"/>
                    <a:pt x="142" y="9550"/>
                  </a:cubicBezTo>
                  <a:cubicBezTo>
                    <a:pt x="324" y="9490"/>
                    <a:pt x="509" y="9447"/>
                    <a:pt x="677" y="9433"/>
                  </a:cubicBezTo>
                  <a:cubicBezTo>
                    <a:pt x="1761" y="9336"/>
                    <a:pt x="2834" y="9194"/>
                    <a:pt x="3904" y="8983"/>
                  </a:cubicBezTo>
                  <a:cubicBezTo>
                    <a:pt x="4044" y="8958"/>
                    <a:pt x="4724" y="8904"/>
                    <a:pt x="5042" y="8798"/>
                  </a:cubicBezTo>
                  <a:cubicBezTo>
                    <a:pt x="4603" y="8748"/>
                    <a:pt x="4129" y="8570"/>
                    <a:pt x="3979" y="8327"/>
                  </a:cubicBezTo>
                  <a:close/>
                  <a:moveTo>
                    <a:pt x="5665" y="9222"/>
                  </a:moveTo>
                  <a:cubicBezTo>
                    <a:pt x="5017" y="9533"/>
                    <a:pt x="4261" y="9678"/>
                    <a:pt x="3605" y="9824"/>
                  </a:cubicBezTo>
                  <a:cubicBezTo>
                    <a:pt x="2606" y="10046"/>
                    <a:pt x="1600" y="10213"/>
                    <a:pt x="588" y="10334"/>
                  </a:cubicBezTo>
                  <a:cubicBezTo>
                    <a:pt x="731" y="10506"/>
                    <a:pt x="884" y="10619"/>
                    <a:pt x="1023" y="10619"/>
                  </a:cubicBezTo>
                  <a:cubicBezTo>
                    <a:pt x="1027" y="10619"/>
                    <a:pt x="1034" y="10619"/>
                    <a:pt x="1037" y="10616"/>
                  </a:cubicBezTo>
                  <a:cubicBezTo>
                    <a:pt x="2767" y="10495"/>
                    <a:pt x="4454" y="10217"/>
                    <a:pt x="6119" y="9778"/>
                  </a:cubicBezTo>
                  <a:cubicBezTo>
                    <a:pt x="6068" y="9732"/>
                    <a:pt x="6022" y="9682"/>
                    <a:pt x="5979" y="9625"/>
                  </a:cubicBezTo>
                  <a:cubicBezTo>
                    <a:pt x="5876" y="9493"/>
                    <a:pt x="5769" y="9357"/>
                    <a:pt x="5665" y="922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51;p93">
              <a:extLst>
                <a:ext uri="{FF2B5EF4-FFF2-40B4-BE49-F238E27FC236}">
                  <a16:creationId xmlns:a16="http://schemas.microsoft.com/office/drawing/2014/main" id="{BD1C27F7-D93A-FCC5-6623-FC4D2290F926}"/>
                </a:ext>
              </a:extLst>
            </p:cNvPr>
            <p:cNvSpPr/>
            <p:nvPr/>
          </p:nvSpPr>
          <p:spPr>
            <a:xfrm>
              <a:off x="-227425" y="3145900"/>
              <a:ext cx="203250" cy="225300"/>
            </a:xfrm>
            <a:custGeom>
              <a:avLst/>
              <a:gdLst/>
              <a:ahLst/>
              <a:cxnLst/>
              <a:rect l="l" t="t" r="r" b="b"/>
              <a:pathLst>
                <a:path w="8130" h="9012" extrusionOk="0">
                  <a:moveTo>
                    <a:pt x="5053" y="350"/>
                  </a:moveTo>
                  <a:cubicBezTo>
                    <a:pt x="4689" y="557"/>
                    <a:pt x="4397" y="814"/>
                    <a:pt x="4472" y="992"/>
                  </a:cubicBezTo>
                  <a:cubicBezTo>
                    <a:pt x="4850" y="1897"/>
                    <a:pt x="5199" y="2825"/>
                    <a:pt x="5502" y="3762"/>
                  </a:cubicBezTo>
                  <a:cubicBezTo>
                    <a:pt x="6101" y="4443"/>
                    <a:pt x="6568" y="5264"/>
                    <a:pt x="6846" y="6237"/>
                  </a:cubicBezTo>
                  <a:cubicBezTo>
                    <a:pt x="6889" y="6287"/>
                    <a:pt x="6935" y="6341"/>
                    <a:pt x="6978" y="6390"/>
                  </a:cubicBezTo>
                  <a:cubicBezTo>
                    <a:pt x="7024" y="6376"/>
                    <a:pt x="7067" y="6362"/>
                    <a:pt x="7110" y="6351"/>
                  </a:cubicBezTo>
                  <a:cubicBezTo>
                    <a:pt x="6632" y="4276"/>
                    <a:pt x="5951" y="2276"/>
                    <a:pt x="5053" y="350"/>
                  </a:cubicBezTo>
                  <a:close/>
                  <a:moveTo>
                    <a:pt x="6069" y="1"/>
                  </a:moveTo>
                  <a:cubicBezTo>
                    <a:pt x="5976" y="1"/>
                    <a:pt x="5859" y="22"/>
                    <a:pt x="5730" y="57"/>
                  </a:cubicBezTo>
                  <a:cubicBezTo>
                    <a:pt x="6718" y="2093"/>
                    <a:pt x="7488" y="4219"/>
                    <a:pt x="8051" y="6408"/>
                  </a:cubicBezTo>
                  <a:cubicBezTo>
                    <a:pt x="8130" y="5909"/>
                    <a:pt x="7966" y="5371"/>
                    <a:pt x="7830" y="4810"/>
                  </a:cubicBezTo>
                  <a:cubicBezTo>
                    <a:pt x="7431" y="3192"/>
                    <a:pt x="6893" y="1619"/>
                    <a:pt x="6251" y="79"/>
                  </a:cubicBezTo>
                  <a:cubicBezTo>
                    <a:pt x="6229" y="22"/>
                    <a:pt x="6162" y="1"/>
                    <a:pt x="6069" y="1"/>
                  </a:cubicBezTo>
                  <a:close/>
                  <a:moveTo>
                    <a:pt x="1287" y="8084"/>
                  </a:moveTo>
                  <a:cubicBezTo>
                    <a:pt x="1012" y="8180"/>
                    <a:pt x="745" y="8323"/>
                    <a:pt x="556" y="8501"/>
                  </a:cubicBezTo>
                  <a:cubicBezTo>
                    <a:pt x="467" y="8584"/>
                    <a:pt x="0" y="9011"/>
                    <a:pt x="364" y="9011"/>
                  </a:cubicBezTo>
                  <a:cubicBezTo>
                    <a:pt x="378" y="9011"/>
                    <a:pt x="396" y="9011"/>
                    <a:pt x="413" y="9008"/>
                  </a:cubicBezTo>
                  <a:cubicBezTo>
                    <a:pt x="856" y="8969"/>
                    <a:pt x="1295" y="8922"/>
                    <a:pt x="1733" y="8868"/>
                  </a:cubicBezTo>
                  <a:cubicBezTo>
                    <a:pt x="1555" y="8658"/>
                    <a:pt x="1387" y="8358"/>
                    <a:pt x="1287" y="8084"/>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52;p93">
              <a:extLst>
                <a:ext uri="{FF2B5EF4-FFF2-40B4-BE49-F238E27FC236}">
                  <a16:creationId xmlns:a16="http://schemas.microsoft.com/office/drawing/2014/main" id="{38F92FFD-75CC-A132-BE1B-D57C3A93C6F2}"/>
                </a:ext>
              </a:extLst>
            </p:cNvPr>
            <p:cNvSpPr/>
            <p:nvPr/>
          </p:nvSpPr>
          <p:spPr>
            <a:xfrm>
              <a:off x="-56275" y="3301800"/>
              <a:ext cx="3325" cy="4475"/>
            </a:xfrm>
            <a:custGeom>
              <a:avLst/>
              <a:gdLst/>
              <a:ahLst/>
              <a:cxnLst/>
              <a:rect l="l" t="t" r="r" b="b"/>
              <a:pathLst>
                <a:path w="133" h="179" extrusionOk="0">
                  <a:moveTo>
                    <a:pt x="0" y="1"/>
                  </a:moveTo>
                  <a:lnTo>
                    <a:pt x="0" y="1"/>
                  </a:lnTo>
                  <a:cubicBezTo>
                    <a:pt x="18" y="62"/>
                    <a:pt x="33" y="119"/>
                    <a:pt x="47" y="179"/>
                  </a:cubicBezTo>
                  <a:cubicBezTo>
                    <a:pt x="76" y="169"/>
                    <a:pt x="104" y="162"/>
                    <a:pt x="132" y="154"/>
                  </a:cubicBezTo>
                  <a:cubicBezTo>
                    <a:pt x="89" y="105"/>
                    <a:pt x="43" y="51"/>
                    <a:pt x="0"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53;p93">
              <a:extLst>
                <a:ext uri="{FF2B5EF4-FFF2-40B4-BE49-F238E27FC236}">
                  <a16:creationId xmlns:a16="http://schemas.microsoft.com/office/drawing/2014/main" id="{8B03731E-5505-9BF5-0EDE-378964273844}"/>
                </a:ext>
              </a:extLst>
            </p:cNvPr>
            <p:cNvSpPr/>
            <p:nvPr/>
          </p:nvSpPr>
          <p:spPr>
            <a:xfrm>
              <a:off x="-195250" y="3147325"/>
              <a:ext cx="169125" cy="220300"/>
            </a:xfrm>
            <a:custGeom>
              <a:avLst/>
              <a:gdLst/>
              <a:ahLst/>
              <a:cxnLst/>
              <a:rect l="l" t="t" r="r" b="b"/>
              <a:pathLst>
                <a:path w="6765" h="8812" extrusionOk="0">
                  <a:moveTo>
                    <a:pt x="4443" y="0"/>
                  </a:moveTo>
                  <a:cubicBezTo>
                    <a:pt x="4233" y="65"/>
                    <a:pt x="3987" y="171"/>
                    <a:pt x="3766" y="293"/>
                  </a:cubicBezTo>
                  <a:cubicBezTo>
                    <a:pt x="4664" y="2219"/>
                    <a:pt x="5345" y="4219"/>
                    <a:pt x="5823" y="6294"/>
                  </a:cubicBezTo>
                  <a:cubicBezTo>
                    <a:pt x="5780" y="6305"/>
                    <a:pt x="5737" y="6319"/>
                    <a:pt x="5691" y="6333"/>
                  </a:cubicBezTo>
                  <a:cubicBezTo>
                    <a:pt x="5920" y="6590"/>
                    <a:pt x="6140" y="6858"/>
                    <a:pt x="6362" y="7125"/>
                  </a:cubicBezTo>
                  <a:cubicBezTo>
                    <a:pt x="6601" y="6883"/>
                    <a:pt x="6718" y="6622"/>
                    <a:pt x="6764" y="6351"/>
                  </a:cubicBezTo>
                  <a:cubicBezTo>
                    <a:pt x="6201" y="4162"/>
                    <a:pt x="5431" y="2036"/>
                    <a:pt x="4443" y="0"/>
                  </a:cubicBezTo>
                  <a:close/>
                  <a:moveTo>
                    <a:pt x="4900" y="7275"/>
                  </a:moveTo>
                  <a:cubicBezTo>
                    <a:pt x="4582" y="7381"/>
                    <a:pt x="3902" y="7435"/>
                    <a:pt x="3762" y="7460"/>
                  </a:cubicBezTo>
                  <a:cubicBezTo>
                    <a:pt x="2692" y="7671"/>
                    <a:pt x="1619" y="7813"/>
                    <a:pt x="535" y="7910"/>
                  </a:cubicBezTo>
                  <a:cubicBezTo>
                    <a:pt x="367" y="7924"/>
                    <a:pt x="182" y="7967"/>
                    <a:pt x="0" y="8027"/>
                  </a:cubicBezTo>
                  <a:cubicBezTo>
                    <a:pt x="100" y="8301"/>
                    <a:pt x="268" y="8601"/>
                    <a:pt x="446" y="8811"/>
                  </a:cubicBezTo>
                  <a:cubicBezTo>
                    <a:pt x="1458" y="8690"/>
                    <a:pt x="2464" y="8523"/>
                    <a:pt x="3463" y="8301"/>
                  </a:cubicBezTo>
                  <a:cubicBezTo>
                    <a:pt x="4119" y="8155"/>
                    <a:pt x="4875" y="8010"/>
                    <a:pt x="5523" y="7699"/>
                  </a:cubicBezTo>
                  <a:cubicBezTo>
                    <a:pt x="5416" y="7564"/>
                    <a:pt x="5306" y="7424"/>
                    <a:pt x="5196" y="7286"/>
                  </a:cubicBezTo>
                  <a:lnTo>
                    <a:pt x="5128" y="7286"/>
                  </a:lnTo>
                  <a:cubicBezTo>
                    <a:pt x="5053" y="7286"/>
                    <a:pt x="4978" y="7282"/>
                    <a:pt x="4900" y="727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54;p93">
              <a:extLst>
                <a:ext uri="{FF2B5EF4-FFF2-40B4-BE49-F238E27FC236}">
                  <a16:creationId xmlns:a16="http://schemas.microsoft.com/office/drawing/2014/main" id="{10ED8315-917B-F3CA-5D1F-D6B855088F13}"/>
                </a:ext>
              </a:extLst>
            </p:cNvPr>
            <p:cNvSpPr/>
            <p:nvPr/>
          </p:nvSpPr>
          <p:spPr>
            <a:xfrm>
              <a:off x="-65375" y="3305650"/>
              <a:ext cx="29200" cy="34150"/>
            </a:xfrm>
            <a:custGeom>
              <a:avLst/>
              <a:gdLst/>
              <a:ahLst/>
              <a:cxnLst/>
              <a:rect l="l" t="t" r="r" b="b"/>
              <a:pathLst>
                <a:path w="1168" h="1366" extrusionOk="0">
                  <a:moveTo>
                    <a:pt x="496" y="0"/>
                  </a:moveTo>
                  <a:cubicBezTo>
                    <a:pt x="468" y="8"/>
                    <a:pt x="440" y="15"/>
                    <a:pt x="411" y="25"/>
                  </a:cubicBezTo>
                  <a:cubicBezTo>
                    <a:pt x="457" y="204"/>
                    <a:pt x="500" y="389"/>
                    <a:pt x="532" y="578"/>
                  </a:cubicBezTo>
                  <a:cubicBezTo>
                    <a:pt x="578" y="828"/>
                    <a:pt x="333" y="938"/>
                    <a:pt x="1" y="953"/>
                  </a:cubicBezTo>
                  <a:cubicBezTo>
                    <a:pt x="111" y="1091"/>
                    <a:pt x="221" y="1231"/>
                    <a:pt x="328" y="1366"/>
                  </a:cubicBezTo>
                  <a:cubicBezTo>
                    <a:pt x="624" y="1227"/>
                    <a:pt x="899" y="1052"/>
                    <a:pt x="1131" y="828"/>
                  </a:cubicBezTo>
                  <a:cubicBezTo>
                    <a:pt x="1146" y="817"/>
                    <a:pt x="1156" y="806"/>
                    <a:pt x="1167" y="792"/>
                  </a:cubicBezTo>
                  <a:cubicBezTo>
                    <a:pt x="945" y="525"/>
                    <a:pt x="725" y="257"/>
                    <a:pt x="49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55;p93">
              <a:extLst>
                <a:ext uri="{FF2B5EF4-FFF2-40B4-BE49-F238E27FC236}">
                  <a16:creationId xmlns:a16="http://schemas.microsoft.com/office/drawing/2014/main" id="{BFFA2E5C-CF07-A69B-4056-35B2E828698B}"/>
                </a:ext>
              </a:extLst>
            </p:cNvPr>
            <p:cNvSpPr/>
            <p:nvPr/>
          </p:nvSpPr>
          <p:spPr>
            <a:xfrm>
              <a:off x="-517950" y="3165500"/>
              <a:ext cx="439050" cy="151925"/>
            </a:xfrm>
            <a:custGeom>
              <a:avLst/>
              <a:gdLst/>
              <a:ahLst/>
              <a:cxnLst/>
              <a:rect l="l" t="t" r="r" b="b"/>
              <a:pathLst>
                <a:path w="17562" h="6077" extrusionOk="0">
                  <a:moveTo>
                    <a:pt x="8412" y="1"/>
                  </a:moveTo>
                  <a:cubicBezTo>
                    <a:pt x="5492" y="1"/>
                    <a:pt x="2599" y="667"/>
                    <a:pt x="186" y="2422"/>
                  </a:cubicBezTo>
                  <a:cubicBezTo>
                    <a:pt x="0" y="2561"/>
                    <a:pt x="232" y="2775"/>
                    <a:pt x="593" y="2946"/>
                  </a:cubicBezTo>
                  <a:cubicBezTo>
                    <a:pt x="909" y="2732"/>
                    <a:pt x="1263" y="2543"/>
                    <a:pt x="1651" y="2379"/>
                  </a:cubicBezTo>
                  <a:cubicBezTo>
                    <a:pt x="3759" y="1474"/>
                    <a:pt x="6223" y="932"/>
                    <a:pt x="8497" y="750"/>
                  </a:cubicBezTo>
                  <a:cubicBezTo>
                    <a:pt x="8808" y="725"/>
                    <a:pt x="9108" y="714"/>
                    <a:pt x="9403" y="714"/>
                  </a:cubicBezTo>
                  <a:cubicBezTo>
                    <a:pt x="12752" y="714"/>
                    <a:pt x="15340" y="2265"/>
                    <a:pt x="17562" y="4494"/>
                  </a:cubicBezTo>
                  <a:cubicBezTo>
                    <a:pt x="17430" y="3984"/>
                    <a:pt x="17284" y="3478"/>
                    <a:pt x="17123" y="2978"/>
                  </a:cubicBezTo>
                  <a:cubicBezTo>
                    <a:pt x="15668" y="1327"/>
                    <a:pt x="13418" y="471"/>
                    <a:pt x="11065" y="172"/>
                  </a:cubicBezTo>
                  <a:cubicBezTo>
                    <a:pt x="10188" y="62"/>
                    <a:pt x="9300" y="1"/>
                    <a:pt x="8412" y="1"/>
                  </a:cubicBezTo>
                  <a:close/>
                  <a:moveTo>
                    <a:pt x="16260" y="4497"/>
                  </a:moveTo>
                  <a:lnTo>
                    <a:pt x="16260" y="4497"/>
                  </a:lnTo>
                  <a:cubicBezTo>
                    <a:pt x="16460" y="4939"/>
                    <a:pt x="16609" y="5432"/>
                    <a:pt x="16706" y="5966"/>
                  </a:cubicBezTo>
                  <a:cubicBezTo>
                    <a:pt x="16713" y="6006"/>
                    <a:pt x="16728" y="6042"/>
                    <a:pt x="16745" y="6077"/>
                  </a:cubicBezTo>
                  <a:cubicBezTo>
                    <a:pt x="17016" y="6016"/>
                    <a:pt x="17287" y="5952"/>
                    <a:pt x="17558" y="5888"/>
                  </a:cubicBezTo>
                  <a:cubicBezTo>
                    <a:pt x="17148" y="5400"/>
                    <a:pt x="16720" y="4929"/>
                    <a:pt x="16260" y="4497"/>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56;p93">
              <a:extLst>
                <a:ext uri="{FF2B5EF4-FFF2-40B4-BE49-F238E27FC236}">
                  <a16:creationId xmlns:a16="http://schemas.microsoft.com/office/drawing/2014/main" id="{4EA24CF5-E2BF-97F2-EE76-5126923AF4CD}"/>
                </a:ext>
              </a:extLst>
            </p:cNvPr>
            <p:cNvSpPr/>
            <p:nvPr/>
          </p:nvSpPr>
          <p:spPr>
            <a:xfrm>
              <a:off x="-503150" y="3183350"/>
              <a:ext cx="432275" cy="129350"/>
            </a:xfrm>
            <a:custGeom>
              <a:avLst/>
              <a:gdLst/>
              <a:ahLst/>
              <a:cxnLst/>
              <a:rect l="l" t="t" r="r" b="b"/>
              <a:pathLst>
                <a:path w="17291" h="5174" extrusionOk="0">
                  <a:moveTo>
                    <a:pt x="8811" y="0"/>
                  </a:moveTo>
                  <a:cubicBezTo>
                    <a:pt x="8516" y="0"/>
                    <a:pt x="8216" y="11"/>
                    <a:pt x="7905" y="36"/>
                  </a:cubicBezTo>
                  <a:cubicBezTo>
                    <a:pt x="5631" y="218"/>
                    <a:pt x="3167" y="760"/>
                    <a:pt x="1059" y="1665"/>
                  </a:cubicBezTo>
                  <a:cubicBezTo>
                    <a:pt x="671" y="1829"/>
                    <a:pt x="317" y="2018"/>
                    <a:pt x="1" y="2232"/>
                  </a:cubicBezTo>
                  <a:cubicBezTo>
                    <a:pt x="300" y="2371"/>
                    <a:pt x="689" y="2478"/>
                    <a:pt x="1002" y="2478"/>
                  </a:cubicBezTo>
                  <a:cubicBezTo>
                    <a:pt x="1173" y="2478"/>
                    <a:pt x="1319" y="2446"/>
                    <a:pt x="1419" y="2375"/>
                  </a:cubicBezTo>
                  <a:cubicBezTo>
                    <a:pt x="3281" y="1020"/>
                    <a:pt x="6112" y="146"/>
                    <a:pt x="8801" y="146"/>
                  </a:cubicBezTo>
                  <a:cubicBezTo>
                    <a:pt x="11742" y="146"/>
                    <a:pt x="14513" y="1187"/>
                    <a:pt x="15668" y="3783"/>
                  </a:cubicBezTo>
                  <a:cubicBezTo>
                    <a:pt x="16128" y="4215"/>
                    <a:pt x="16556" y="4686"/>
                    <a:pt x="16966" y="5174"/>
                  </a:cubicBezTo>
                  <a:cubicBezTo>
                    <a:pt x="17073" y="5145"/>
                    <a:pt x="17184" y="5117"/>
                    <a:pt x="17291" y="5088"/>
                  </a:cubicBezTo>
                  <a:cubicBezTo>
                    <a:pt x="17251" y="4943"/>
                    <a:pt x="17216" y="4807"/>
                    <a:pt x="17202" y="4739"/>
                  </a:cubicBezTo>
                  <a:cubicBezTo>
                    <a:pt x="17130" y="4418"/>
                    <a:pt x="17055" y="4097"/>
                    <a:pt x="16970" y="3780"/>
                  </a:cubicBezTo>
                  <a:cubicBezTo>
                    <a:pt x="14748" y="1551"/>
                    <a:pt x="12160" y="0"/>
                    <a:pt x="881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57;p93">
              <a:extLst>
                <a:ext uri="{FF2B5EF4-FFF2-40B4-BE49-F238E27FC236}">
                  <a16:creationId xmlns:a16="http://schemas.microsoft.com/office/drawing/2014/main" id="{BAD26C82-D94A-90A1-1DD3-67C561000D91}"/>
                </a:ext>
              </a:extLst>
            </p:cNvPr>
            <p:cNvSpPr/>
            <p:nvPr/>
          </p:nvSpPr>
          <p:spPr>
            <a:xfrm>
              <a:off x="-99325" y="3312675"/>
              <a:ext cx="30775" cy="16525"/>
            </a:xfrm>
            <a:custGeom>
              <a:avLst/>
              <a:gdLst/>
              <a:ahLst/>
              <a:cxnLst/>
              <a:rect l="l" t="t" r="r" b="b"/>
              <a:pathLst>
                <a:path w="1231" h="661" extrusionOk="0">
                  <a:moveTo>
                    <a:pt x="813" y="1"/>
                  </a:moveTo>
                  <a:cubicBezTo>
                    <a:pt x="542" y="65"/>
                    <a:pt x="271" y="129"/>
                    <a:pt x="0" y="190"/>
                  </a:cubicBezTo>
                  <a:cubicBezTo>
                    <a:pt x="150" y="433"/>
                    <a:pt x="624" y="611"/>
                    <a:pt x="1063" y="661"/>
                  </a:cubicBezTo>
                  <a:cubicBezTo>
                    <a:pt x="1141" y="632"/>
                    <a:pt x="1199" y="600"/>
                    <a:pt x="1216" y="568"/>
                  </a:cubicBezTo>
                  <a:cubicBezTo>
                    <a:pt x="1223" y="554"/>
                    <a:pt x="1227" y="532"/>
                    <a:pt x="1230" y="511"/>
                  </a:cubicBezTo>
                  <a:cubicBezTo>
                    <a:pt x="1092" y="340"/>
                    <a:pt x="952" y="168"/>
                    <a:pt x="81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58;p93">
              <a:extLst>
                <a:ext uri="{FF2B5EF4-FFF2-40B4-BE49-F238E27FC236}">
                  <a16:creationId xmlns:a16="http://schemas.microsoft.com/office/drawing/2014/main" id="{FDC8F48B-B6E5-D561-4CB5-AD9E1FF25B5D}"/>
                </a:ext>
              </a:extLst>
            </p:cNvPr>
            <p:cNvSpPr/>
            <p:nvPr/>
          </p:nvSpPr>
          <p:spPr>
            <a:xfrm>
              <a:off x="-79000" y="3310550"/>
              <a:ext cx="10800" cy="14900"/>
            </a:xfrm>
            <a:custGeom>
              <a:avLst/>
              <a:gdLst/>
              <a:ahLst/>
              <a:cxnLst/>
              <a:rect l="l" t="t" r="r" b="b"/>
              <a:pathLst>
                <a:path w="432" h="596" extrusionOk="0">
                  <a:moveTo>
                    <a:pt x="325" y="0"/>
                  </a:moveTo>
                  <a:cubicBezTo>
                    <a:pt x="218" y="29"/>
                    <a:pt x="107" y="57"/>
                    <a:pt x="0" y="86"/>
                  </a:cubicBezTo>
                  <a:cubicBezTo>
                    <a:pt x="139" y="253"/>
                    <a:pt x="279" y="425"/>
                    <a:pt x="417" y="596"/>
                  </a:cubicBezTo>
                  <a:cubicBezTo>
                    <a:pt x="432" y="464"/>
                    <a:pt x="378" y="218"/>
                    <a:pt x="325"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59;p93">
              <a:extLst>
                <a:ext uri="{FF2B5EF4-FFF2-40B4-BE49-F238E27FC236}">
                  <a16:creationId xmlns:a16="http://schemas.microsoft.com/office/drawing/2014/main" id="{BD38BEB2-2F23-715D-B534-E0EC6E6D3701}"/>
                </a:ext>
              </a:extLst>
            </p:cNvPr>
            <p:cNvSpPr/>
            <p:nvPr/>
          </p:nvSpPr>
          <p:spPr>
            <a:xfrm>
              <a:off x="-89900" y="3239950"/>
              <a:ext cx="33650" cy="61875"/>
            </a:xfrm>
            <a:custGeom>
              <a:avLst/>
              <a:gdLst/>
              <a:ahLst/>
              <a:cxnLst/>
              <a:rect l="l" t="t" r="r" b="b"/>
              <a:pathLst>
                <a:path w="1346" h="2475" extrusionOk="0">
                  <a:moveTo>
                    <a:pt x="1" y="0"/>
                  </a:moveTo>
                  <a:lnTo>
                    <a:pt x="1" y="0"/>
                  </a:lnTo>
                  <a:cubicBezTo>
                    <a:pt x="162" y="500"/>
                    <a:pt x="308" y="1006"/>
                    <a:pt x="440" y="1516"/>
                  </a:cubicBezTo>
                  <a:cubicBezTo>
                    <a:pt x="750" y="1823"/>
                    <a:pt x="1049" y="2144"/>
                    <a:pt x="1345" y="2475"/>
                  </a:cubicBezTo>
                  <a:cubicBezTo>
                    <a:pt x="1067" y="1502"/>
                    <a:pt x="600" y="681"/>
                    <a:pt x="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60;p93">
              <a:extLst>
                <a:ext uri="{FF2B5EF4-FFF2-40B4-BE49-F238E27FC236}">
                  <a16:creationId xmlns:a16="http://schemas.microsoft.com/office/drawing/2014/main" id="{1A1FCB43-EB7C-1301-FFAA-93D343910A96}"/>
                </a:ext>
              </a:extLst>
            </p:cNvPr>
            <p:cNvSpPr/>
            <p:nvPr/>
          </p:nvSpPr>
          <p:spPr>
            <a:xfrm>
              <a:off x="-78925" y="3277825"/>
              <a:ext cx="23825" cy="32750"/>
            </a:xfrm>
            <a:custGeom>
              <a:avLst/>
              <a:gdLst/>
              <a:ahLst/>
              <a:cxnLst/>
              <a:rect l="l" t="t" r="r" b="b"/>
              <a:pathLst>
                <a:path w="953" h="1310" extrusionOk="0">
                  <a:moveTo>
                    <a:pt x="1" y="1"/>
                  </a:moveTo>
                  <a:lnTo>
                    <a:pt x="1" y="1"/>
                  </a:lnTo>
                  <a:cubicBezTo>
                    <a:pt x="86" y="318"/>
                    <a:pt x="161" y="639"/>
                    <a:pt x="233" y="960"/>
                  </a:cubicBezTo>
                  <a:cubicBezTo>
                    <a:pt x="247" y="1028"/>
                    <a:pt x="282" y="1164"/>
                    <a:pt x="322" y="1309"/>
                  </a:cubicBezTo>
                  <a:cubicBezTo>
                    <a:pt x="532" y="1256"/>
                    <a:pt x="742" y="1199"/>
                    <a:pt x="953" y="1138"/>
                  </a:cubicBezTo>
                  <a:cubicBezTo>
                    <a:pt x="939" y="1078"/>
                    <a:pt x="924" y="1021"/>
                    <a:pt x="906" y="960"/>
                  </a:cubicBezTo>
                  <a:cubicBezTo>
                    <a:pt x="610" y="629"/>
                    <a:pt x="311" y="308"/>
                    <a:pt x="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61;p93">
              <a:extLst>
                <a:ext uri="{FF2B5EF4-FFF2-40B4-BE49-F238E27FC236}">
                  <a16:creationId xmlns:a16="http://schemas.microsoft.com/office/drawing/2014/main" id="{D6C69766-5383-EBA6-2015-95871BF6EB93}"/>
                </a:ext>
              </a:extLst>
            </p:cNvPr>
            <p:cNvSpPr/>
            <p:nvPr/>
          </p:nvSpPr>
          <p:spPr>
            <a:xfrm>
              <a:off x="-70900" y="3306250"/>
              <a:ext cx="20000" cy="23225"/>
            </a:xfrm>
            <a:custGeom>
              <a:avLst/>
              <a:gdLst/>
              <a:ahLst/>
              <a:cxnLst/>
              <a:rect l="l" t="t" r="r" b="b"/>
              <a:pathLst>
                <a:path w="800" h="929" extrusionOk="0">
                  <a:moveTo>
                    <a:pt x="632" y="1"/>
                  </a:moveTo>
                  <a:cubicBezTo>
                    <a:pt x="421" y="62"/>
                    <a:pt x="211" y="119"/>
                    <a:pt x="1" y="172"/>
                  </a:cubicBezTo>
                  <a:cubicBezTo>
                    <a:pt x="54" y="390"/>
                    <a:pt x="108" y="636"/>
                    <a:pt x="93" y="768"/>
                  </a:cubicBezTo>
                  <a:lnTo>
                    <a:pt x="222" y="929"/>
                  </a:lnTo>
                  <a:cubicBezTo>
                    <a:pt x="554" y="914"/>
                    <a:pt x="799" y="804"/>
                    <a:pt x="753" y="554"/>
                  </a:cubicBezTo>
                  <a:cubicBezTo>
                    <a:pt x="721" y="365"/>
                    <a:pt x="678" y="180"/>
                    <a:pt x="632"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C65401B-1346-ED03-F974-4FA8A19B6D66}"/>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36</a:t>
            </a:r>
          </a:p>
        </p:txBody>
      </p:sp>
    </p:spTree>
    <p:extLst>
      <p:ext uri="{BB962C8B-B14F-4D97-AF65-F5344CB8AC3E}">
        <p14:creationId xmlns:p14="http://schemas.microsoft.com/office/powerpoint/2010/main" val="2544345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080450" y="1555960"/>
            <a:ext cx="5306700" cy="896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Introduction</a:t>
            </a: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01</a:t>
            </a:r>
            <a:endParaRPr dirty="0"/>
          </a:p>
        </p:txBody>
      </p:sp>
      <p:grpSp>
        <p:nvGrpSpPr>
          <p:cNvPr id="1927" name="Google Shape;1927;p67"/>
          <p:cNvGrpSpPr/>
          <p:nvPr/>
        </p:nvGrpSpPr>
        <p:grpSpPr>
          <a:xfrm>
            <a:off x="2072681" y="2337674"/>
            <a:ext cx="4693836" cy="176025"/>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1736074" y="545598"/>
            <a:ext cx="4993045"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i="1" dirty="0">
                <a:solidFill>
                  <a:schemeClr val="tx1"/>
                </a:solidFill>
              </a:rPr>
              <a:t>Generating Quizzes Datasets</a:t>
            </a:r>
            <a:endParaRPr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3933625">
            <a:off x="7126666" y="810813"/>
            <a:ext cx="677705" cy="421306"/>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2481591" y="993595"/>
            <a:ext cx="3046055"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3" name="TextBox 2">
            <a:extLst>
              <a:ext uri="{FF2B5EF4-FFF2-40B4-BE49-F238E27FC236}">
                <a16:creationId xmlns:a16="http://schemas.microsoft.com/office/drawing/2014/main" id="{1D39FE04-92FE-3D5B-F240-FE023B9DC111}"/>
              </a:ext>
            </a:extLst>
          </p:cNvPr>
          <p:cNvSpPr txBox="1"/>
          <p:nvPr/>
        </p:nvSpPr>
        <p:spPr>
          <a:xfrm>
            <a:off x="637868" y="1543904"/>
            <a:ext cx="7701776" cy="1323439"/>
          </a:xfrm>
          <a:prstGeom prst="rect">
            <a:avLst/>
          </a:prstGeom>
          <a:noFill/>
        </p:spPr>
        <p:txBody>
          <a:bodyPr wrap="square" rtlCol="0">
            <a:spAutoFit/>
          </a:bodyPr>
          <a:lstStyle/>
          <a:p>
            <a:r>
              <a:rPr lang="en-US" sz="2000" dirty="0">
                <a:effectLst/>
              </a:rPr>
              <a:t>For the first part we used fine-tuned t5 on </a:t>
            </a:r>
            <a:r>
              <a:rPr lang="en-US" sz="2000" dirty="0">
                <a:solidFill>
                  <a:schemeClr val="tx1"/>
                </a:solidFill>
                <a:effectLst/>
              </a:rPr>
              <a:t>Squad dataset .</a:t>
            </a:r>
          </a:p>
          <a:p>
            <a:endParaRPr lang="en-US" sz="2000" dirty="0">
              <a:solidFill>
                <a:schemeClr val="tx1"/>
              </a:solidFill>
              <a:effectLst/>
            </a:endParaRPr>
          </a:p>
          <a:p>
            <a:r>
              <a:rPr lang="en-US" sz="2000" b="1" dirty="0" err="1">
                <a:solidFill>
                  <a:srgbClr val="156082"/>
                </a:solidFill>
                <a:effectLst/>
              </a:rPr>
              <a:t>SQuAD</a:t>
            </a:r>
            <a:r>
              <a:rPr lang="en-US" sz="2000" dirty="0">
                <a:effectLst/>
              </a:rPr>
              <a:t> is a question-answering dataset with diverse, human-produced question-answer pairs from Wikipedia articles.</a:t>
            </a:r>
            <a:endParaRPr lang="en-US" sz="2000" dirty="0"/>
          </a:p>
        </p:txBody>
      </p:sp>
      <p:pic>
        <p:nvPicPr>
          <p:cNvPr id="4" name="Picture 3">
            <a:extLst>
              <a:ext uri="{FF2B5EF4-FFF2-40B4-BE49-F238E27FC236}">
                <a16:creationId xmlns:a16="http://schemas.microsoft.com/office/drawing/2014/main" id="{E71D6CCF-DCFE-A6C3-46E5-7D4CC779F5C7}"/>
              </a:ext>
            </a:extLst>
          </p:cNvPr>
          <p:cNvPicPr>
            <a:picLocks noChangeAspect="1"/>
          </p:cNvPicPr>
          <p:nvPr/>
        </p:nvPicPr>
        <p:blipFill>
          <a:blip r:embed="rId3"/>
          <a:srcRect/>
          <a:stretch/>
        </p:blipFill>
        <p:spPr>
          <a:xfrm>
            <a:off x="1462890" y="3070960"/>
            <a:ext cx="6381060" cy="1629531"/>
          </a:xfrm>
          <a:prstGeom prst="rect">
            <a:avLst/>
          </a:prstGeom>
          <a:ln>
            <a:solidFill>
              <a:schemeClr val="tx1"/>
            </a:solidFill>
          </a:ln>
        </p:spPr>
      </p:pic>
      <p:sp>
        <p:nvSpPr>
          <p:cNvPr id="5" name="Oval 4">
            <a:extLst>
              <a:ext uri="{FF2B5EF4-FFF2-40B4-BE49-F238E27FC236}">
                <a16:creationId xmlns:a16="http://schemas.microsoft.com/office/drawing/2014/main" id="{49B1FCA3-EE7B-8E87-08E7-30BDBF7C8329}"/>
              </a:ext>
            </a:extLst>
          </p:cNvPr>
          <p:cNvSpPr/>
          <p:nvPr/>
        </p:nvSpPr>
        <p:spPr>
          <a:xfrm>
            <a:off x="508140" y="233137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5827;p119">
            <a:extLst>
              <a:ext uri="{FF2B5EF4-FFF2-40B4-BE49-F238E27FC236}">
                <a16:creationId xmlns:a16="http://schemas.microsoft.com/office/drawing/2014/main" id="{E3D67CF8-547D-AE37-E304-8B9ED2259AD9}"/>
              </a:ext>
            </a:extLst>
          </p:cNvPr>
          <p:cNvSpPr/>
          <p:nvPr/>
        </p:nvSpPr>
        <p:spPr>
          <a:xfrm>
            <a:off x="7465519" y="2883090"/>
            <a:ext cx="560032" cy="355549"/>
          </a:xfrm>
          <a:custGeom>
            <a:avLst/>
            <a:gdLst/>
            <a:ahLst/>
            <a:cxnLst/>
            <a:rect l="l" t="t" r="r" b="b"/>
            <a:pathLst>
              <a:path w="14359" h="10498" extrusionOk="0">
                <a:moveTo>
                  <a:pt x="9775" y="1"/>
                </a:moveTo>
                <a:cubicBezTo>
                  <a:pt x="9720" y="1"/>
                  <a:pt x="9664" y="2"/>
                  <a:pt x="9609" y="5"/>
                </a:cubicBezTo>
                <a:cubicBezTo>
                  <a:pt x="7869" y="99"/>
                  <a:pt x="6537" y="1353"/>
                  <a:pt x="5345" y="2497"/>
                </a:cubicBezTo>
                <a:cubicBezTo>
                  <a:pt x="3543" y="4221"/>
                  <a:pt x="1" y="7434"/>
                  <a:pt x="2916" y="9958"/>
                </a:cubicBezTo>
                <a:cubicBezTo>
                  <a:pt x="3360" y="10337"/>
                  <a:pt x="3856" y="10498"/>
                  <a:pt x="4357" y="10498"/>
                </a:cubicBezTo>
                <a:cubicBezTo>
                  <a:pt x="5079" y="10498"/>
                  <a:pt x="5810" y="10166"/>
                  <a:pt x="6411" y="9676"/>
                </a:cubicBezTo>
                <a:cubicBezTo>
                  <a:pt x="7195" y="9033"/>
                  <a:pt x="7853" y="8218"/>
                  <a:pt x="8543" y="7466"/>
                </a:cubicBezTo>
                <a:cubicBezTo>
                  <a:pt x="9154" y="6807"/>
                  <a:pt x="9860" y="6180"/>
                  <a:pt x="10299" y="5365"/>
                </a:cubicBezTo>
                <a:cubicBezTo>
                  <a:pt x="10924" y="4176"/>
                  <a:pt x="10496" y="2571"/>
                  <a:pt x="8986" y="2571"/>
                </a:cubicBezTo>
                <a:cubicBezTo>
                  <a:pt x="8944" y="2571"/>
                  <a:pt x="8901" y="2573"/>
                  <a:pt x="8857" y="2575"/>
                </a:cubicBezTo>
                <a:cubicBezTo>
                  <a:pt x="8057" y="2638"/>
                  <a:pt x="7493" y="3092"/>
                  <a:pt x="6991" y="3672"/>
                </a:cubicBezTo>
                <a:cubicBezTo>
                  <a:pt x="6176" y="4644"/>
                  <a:pt x="5487" y="5506"/>
                  <a:pt x="4530" y="6353"/>
                </a:cubicBezTo>
                <a:cubicBezTo>
                  <a:pt x="4264" y="6606"/>
                  <a:pt x="4519" y="6951"/>
                  <a:pt x="4814" y="6951"/>
                </a:cubicBezTo>
                <a:cubicBezTo>
                  <a:pt x="4865" y="6951"/>
                  <a:pt x="4918" y="6940"/>
                  <a:pt x="4969" y="6917"/>
                </a:cubicBezTo>
                <a:cubicBezTo>
                  <a:pt x="6255" y="6353"/>
                  <a:pt x="6803" y="5287"/>
                  <a:pt x="7759" y="4346"/>
                </a:cubicBezTo>
                <a:cubicBezTo>
                  <a:pt x="7948" y="4143"/>
                  <a:pt x="8540" y="3631"/>
                  <a:pt x="8863" y="3631"/>
                </a:cubicBezTo>
                <a:cubicBezTo>
                  <a:pt x="8889" y="3631"/>
                  <a:pt x="8913" y="3634"/>
                  <a:pt x="8935" y="3641"/>
                </a:cubicBezTo>
                <a:cubicBezTo>
                  <a:pt x="10016" y="4017"/>
                  <a:pt x="9186" y="4989"/>
                  <a:pt x="8888" y="5350"/>
                </a:cubicBezTo>
                <a:cubicBezTo>
                  <a:pt x="8386" y="5992"/>
                  <a:pt x="7775" y="6557"/>
                  <a:pt x="7226" y="7152"/>
                </a:cubicBezTo>
                <a:cubicBezTo>
                  <a:pt x="6609" y="7804"/>
                  <a:pt x="5430" y="9286"/>
                  <a:pt x="4402" y="9286"/>
                </a:cubicBezTo>
                <a:cubicBezTo>
                  <a:pt x="4046" y="9286"/>
                  <a:pt x="3708" y="9108"/>
                  <a:pt x="3418" y="8657"/>
                </a:cubicBezTo>
                <a:cubicBezTo>
                  <a:pt x="2524" y="7293"/>
                  <a:pt x="3700" y="5788"/>
                  <a:pt x="4656" y="4848"/>
                </a:cubicBezTo>
                <a:cubicBezTo>
                  <a:pt x="5709" y="3819"/>
                  <a:pt x="8054" y="1209"/>
                  <a:pt x="9919" y="1209"/>
                </a:cubicBezTo>
                <a:cubicBezTo>
                  <a:pt x="10552" y="1209"/>
                  <a:pt x="11131" y="1510"/>
                  <a:pt x="11584" y="2277"/>
                </a:cubicBezTo>
                <a:cubicBezTo>
                  <a:pt x="13151" y="4958"/>
                  <a:pt x="10205" y="7403"/>
                  <a:pt x="8339" y="8861"/>
                </a:cubicBezTo>
                <a:cubicBezTo>
                  <a:pt x="7830" y="9258"/>
                  <a:pt x="8286" y="9902"/>
                  <a:pt x="8817" y="9902"/>
                </a:cubicBezTo>
                <a:cubicBezTo>
                  <a:pt x="8956" y="9902"/>
                  <a:pt x="9100" y="9858"/>
                  <a:pt x="9233" y="9754"/>
                </a:cubicBezTo>
                <a:cubicBezTo>
                  <a:pt x="11584" y="7920"/>
                  <a:pt x="14358" y="5162"/>
                  <a:pt x="12806" y="1917"/>
                </a:cubicBezTo>
                <a:cubicBezTo>
                  <a:pt x="12235" y="713"/>
                  <a:pt x="11086" y="1"/>
                  <a:pt x="9775" y="1"/>
                </a:cubicBezTo>
                <a:close/>
              </a:path>
            </a:pathLst>
          </a:custGeom>
          <a:solidFill>
            <a:schemeClr val="accent1">
              <a:lumMod val="90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8757684D-164C-0750-DEBA-A50BAB5CC4C7}"/>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37</a:t>
            </a:r>
          </a:p>
        </p:txBody>
      </p:sp>
    </p:spTree>
    <p:extLst>
      <p:ext uri="{BB962C8B-B14F-4D97-AF65-F5344CB8AC3E}">
        <p14:creationId xmlns:p14="http://schemas.microsoft.com/office/powerpoint/2010/main" val="2334920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1870341" y="382075"/>
            <a:ext cx="5021463"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i="1" dirty="0">
                <a:solidFill>
                  <a:schemeClr val="tx1"/>
                </a:solidFill>
              </a:rPr>
              <a:t>Generating Quizzes Datasets</a:t>
            </a:r>
            <a:endParaRPr dirty="0">
              <a:solidFill>
                <a:schemeClr val="tx1"/>
              </a:solidFill>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665068"/>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3550403" y="847154"/>
            <a:ext cx="3137564"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3" name="TextBox 2">
            <a:extLst>
              <a:ext uri="{FF2B5EF4-FFF2-40B4-BE49-F238E27FC236}">
                <a16:creationId xmlns:a16="http://schemas.microsoft.com/office/drawing/2014/main" id="{1D39FE04-92FE-3D5B-F240-FE023B9DC111}"/>
              </a:ext>
            </a:extLst>
          </p:cNvPr>
          <p:cNvSpPr txBox="1"/>
          <p:nvPr/>
        </p:nvSpPr>
        <p:spPr>
          <a:xfrm>
            <a:off x="620913" y="1493564"/>
            <a:ext cx="7701776" cy="1862048"/>
          </a:xfrm>
          <a:prstGeom prst="rect">
            <a:avLst/>
          </a:prstGeom>
          <a:noFill/>
        </p:spPr>
        <p:txBody>
          <a:bodyPr wrap="square" rtlCol="0">
            <a:spAutoFit/>
          </a:bodyPr>
          <a:lstStyle/>
          <a:p>
            <a:r>
              <a:rPr lang="en-US" sz="1900" dirty="0"/>
              <a:t>For the second part we used fine-tuned t5 on </a:t>
            </a:r>
            <a:r>
              <a:rPr lang="en-US" sz="1900" dirty="0">
                <a:solidFill>
                  <a:schemeClr val="tx1"/>
                </a:solidFill>
              </a:rPr>
              <a:t>Race dataset  </a:t>
            </a:r>
            <a:r>
              <a:rPr lang="en-US" sz="1900" dirty="0"/>
              <a:t>(for distractors) .</a:t>
            </a:r>
          </a:p>
          <a:p>
            <a:r>
              <a:rPr lang="en-US" sz="1900" b="1" dirty="0">
                <a:solidFill>
                  <a:srgbClr val="156082"/>
                </a:solidFill>
              </a:rPr>
              <a:t>The RACE dataset </a:t>
            </a:r>
            <a:r>
              <a:rPr lang="en-US" sz="1900" dirty="0"/>
              <a:t>is a machine reading comprehension dataset consisting of 27,933 passages and 97,867 questions from English exams, Each question is associated with 4 candidate answers, one of which is correct</a:t>
            </a:r>
            <a:r>
              <a:rPr lang="en-US" sz="2000" dirty="0"/>
              <a:t>.</a:t>
            </a:r>
            <a:endParaRPr lang="en-US" sz="2000" dirty="0">
              <a:effectLst/>
            </a:endParaRPr>
          </a:p>
        </p:txBody>
      </p:sp>
      <p:sp>
        <p:nvSpPr>
          <p:cNvPr id="5" name="Oval 4">
            <a:extLst>
              <a:ext uri="{FF2B5EF4-FFF2-40B4-BE49-F238E27FC236}">
                <a16:creationId xmlns:a16="http://schemas.microsoft.com/office/drawing/2014/main" id="{49B1FCA3-EE7B-8E87-08E7-30BDBF7C8329}"/>
              </a:ext>
            </a:extLst>
          </p:cNvPr>
          <p:cNvSpPr/>
          <p:nvPr/>
        </p:nvSpPr>
        <p:spPr>
          <a:xfrm>
            <a:off x="515249" y="2221892"/>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descr="A black and white background with text&#10;&#10;Description automatically generated">
            <a:extLst>
              <a:ext uri="{FF2B5EF4-FFF2-40B4-BE49-F238E27FC236}">
                <a16:creationId xmlns:a16="http://schemas.microsoft.com/office/drawing/2014/main" id="{971C6EE7-83D0-DD7A-C8B8-442C7328B376}"/>
              </a:ext>
            </a:extLst>
          </p:cNvPr>
          <p:cNvPicPr>
            <a:picLocks noChangeAspect="1"/>
          </p:cNvPicPr>
          <p:nvPr/>
        </p:nvPicPr>
        <p:blipFill rotWithShape="1">
          <a:blip r:embed="rId3"/>
          <a:srcRect l="-919" t="11710" r="-491" b="-2742"/>
          <a:stretch/>
        </p:blipFill>
        <p:spPr>
          <a:xfrm>
            <a:off x="1462890" y="3409500"/>
            <a:ext cx="6583680" cy="1463040"/>
          </a:xfrm>
          <a:prstGeom prst="rect">
            <a:avLst/>
          </a:prstGeom>
          <a:ln w="12700">
            <a:solidFill>
              <a:schemeClr val="tx1"/>
            </a:solidFill>
          </a:ln>
        </p:spPr>
      </p:pic>
      <p:sp>
        <p:nvSpPr>
          <p:cNvPr id="2361" name="Google Shape;2361;p75"/>
          <p:cNvSpPr/>
          <p:nvPr/>
        </p:nvSpPr>
        <p:spPr>
          <a:xfrm rot="-1160172">
            <a:off x="1337035" y="3276389"/>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2923F041-AD62-7051-B971-86CFCC7014C9}"/>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38</a:t>
            </a:r>
          </a:p>
        </p:txBody>
      </p:sp>
    </p:spTree>
    <p:extLst>
      <p:ext uri="{BB962C8B-B14F-4D97-AF65-F5344CB8AC3E}">
        <p14:creationId xmlns:p14="http://schemas.microsoft.com/office/powerpoint/2010/main" val="206546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7"/>
        <p:cNvGrpSpPr/>
        <p:nvPr/>
      </p:nvGrpSpPr>
      <p:grpSpPr>
        <a:xfrm>
          <a:off x="0" y="0"/>
          <a:ext cx="0" cy="0"/>
          <a:chOff x="0" y="0"/>
          <a:chExt cx="0" cy="0"/>
        </a:xfrm>
      </p:grpSpPr>
      <p:sp>
        <p:nvSpPr>
          <p:cNvPr id="3925" name="Google Shape;3925;p100"/>
          <p:cNvSpPr txBox="1">
            <a:spLocks noGrp="1"/>
          </p:cNvSpPr>
          <p:nvPr>
            <p:ph type="title"/>
          </p:nvPr>
        </p:nvSpPr>
        <p:spPr>
          <a:xfrm>
            <a:off x="666526" y="369129"/>
            <a:ext cx="7704000" cy="36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500" dirty="0"/>
              <a:t>Model accuracy</a:t>
            </a:r>
            <a:endParaRPr sz="3500" dirty="0"/>
          </a:p>
        </p:txBody>
      </p:sp>
      <p:grpSp>
        <p:nvGrpSpPr>
          <p:cNvPr id="3926" name="Google Shape;3926;p100"/>
          <p:cNvGrpSpPr/>
          <p:nvPr/>
        </p:nvGrpSpPr>
        <p:grpSpPr>
          <a:xfrm flipH="1">
            <a:off x="2212798" y="881686"/>
            <a:ext cx="4864509" cy="269061"/>
            <a:chOff x="4345425" y="2062689"/>
            <a:chExt cx="800750" cy="269061"/>
          </a:xfrm>
        </p:grpSpPr>
        <p:sp>
          <p:nvSpPr>
            <p:cNvPr id="3927" name="Google Shape;3927;p10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00"/>
            <p:cNvSpPr/>
            <p:nvPr/>
          </p:nvSpPr>
          <p:spPr>
            <a:xfrm>
              <a:off x="4345425" y="2062689"/>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66" name="Google Shape;3966;p100"/>
          <p:cNvGrpSpPr/>
          <p:nvPr/>
        </p:nvGrpSpPr>
        <p:grpSpPr>
          <a:xfrm rot="-1419281">
            <a:off x="270031" y="471799"/>
            <a:ext cx="755394" cy="711775"/>
            <a:chOff x="378575" y="1776375"/>
            <a:chExt cx="737425" cy="578050"/>
          </a:xfrm>
        </p:grpSpPr>
        <p:sp>
          <p:nvSpPr>
            <p:cNvPr id="3967" name="Google Shape;3967;p100"/>
            <p:cNvSpPr/>
            <p:nvPr/>
          </p:nvSpPr>
          <p:spPr>
            <a:xfrm>
              <a:off x="378575" y="1776375"/>
              <a:ext cx="737425" cy="60825"/>
            </a:xfrm>
            <a:custGeom>
              <a:avLst/>
              <a:gdLst/>
              <a:ahLst/>
              <a:cxnLst/>
              <a:rect l="l" t="t" r="r" b="b"/>
              <a:pathLst>
                <a:path w="29497" h="2433" extrusionOk="0">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00"/>
            <p:cNvSpPr/>
            <p:nvPr/>
          </p:nvSpPr>
          <p:spPr>
            <a:xfrm>
              <a:off x="1004275" y="1828625"/>
              <a:ext cx="74725" cy="327700"/>
            </a:xfrm>
            <a:custGeom>
              <a:avLst/>
              <a:gdLst/>
              <a:ahLst/>
              <a:cxnLst/>
              <a:rect l="l" t="t" r="r" b="b"/>
              <a:pathLst>
                <a:path w="2989" h="13108" extrusionOk="0">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00"/>
            <p:cNvSpPr/>
            <p:nvPr/>
          </p:nvSpPr>
          <p:spPr>
            <a:xfrm>
              <a:off x="1007300" y="1780650"/>
              <a:ext cx="62500" cy="49075"/>
            </a:xfrm>
            <a:custGeom>
              <a:avLst/>
              <a:gdLst/>
              <a:ahLst/>
              <a:cxnLst/>
              <a:rect l="l" t="t" r="r" b="b"/>
              <a:pathLst>
                <a:path w="2500" h="1963" extrusionOk="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00"/>
            <p:cNvSpPr/>
            <p:nvPr/>
          </p:nvSpPr>
          <p:spPr>
            <a:xfrm>
              <a:off x="785225" y="2133225"/>
              <a:ext cx="290025" cy="69200"/>
            </a:xfrm>
            <a:custGeom>
              <a:avLst/>
              <a:gdLst/>
              <a:ahLst/>
              <a:cxnLst/>
              <a:rect l="l" t="t" r="r" b="b"/>
              <a:pathLst>
                <a:path w="11601" h="2768" extrusionOk="0">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00"/>
            <p:cNvSpPr/>
            <p:nvPr/>
          </p:nvSpPr>
          <p:spPr>
            <a:xfrm>
              <a:off x="1013075" y="2131900"/>
              <a:ext cx="60050" cy="47175"/>
            </a:xfrm>
            <a:custGeom>
              <a:avLst/>
              <a:gdLst/>
              <a:ahLst/>
              <a:cxnLst/>
              <a:rect l="l" t="t" r="r" b="b"/>
              <a:pathLst>
                <a:path w="2402" h="1887" extrusionOk="0">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00"/>
            <p:cNvSpPr/>
            <p:nvPr/>
          </p:nvSpPr>
          <p:spPr>
            <a:xfrm>
              <a:off x="798250" y="2195875"/>
              <a:ext cx="62525" cy="151150"/>
            </a:xfrm>
            <a:custGeom>
              <a:avLst/>
              <a:gdLst/>
              <a:ahLst/>
              <a:cxnLst/>
              <a:rect l="l" t="t" r="r" b="b"/>
              <a:pathLst>
                <a:path w="2501" h="6046" extrusionOk="0">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00"/>
            <p:cNvSpPr/>
            <p:nvPr/>
          </p:nvSpPr>
          <p:spPr>
            <a:xfrm>
              <a:off x="805750" y="2179750"/>
              <a:ext cx="58250" cy="23100"/>
            </a:xfrm>
            <a:custGeom>
              <a:avLst/>
              <a:gdLst/>
              <a:ahLst/>
              <a:cxnLst/>
              <a:rect l="l" t="t" r="r" b="b"/>
              <a:pathLst>
                <a:path w="2330" h="924" extrusionOk="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00"/>
            <p:cNvSpPr/>
            <p:nvPr/>
          </p:nvSpPr>
          <p:spPr>
            <a:xfrm>
              <a:off x="799950" y="2316150"/>
              <a:ext cx="21675" cy="32475"/>
            </a:xfrm>
            <a:custGeom>
              <a:avLst/>
              <a:gdLst/>
              <a:ahLst/>
              <a:cxnLst/>
              <a:rect l="l" t="t" r="r" b="b"/>
              <a:pathLst>
                <a:path w="867" h="1299" extrusionOk="0">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00"/>
            <p:cNvSpPr/>
            <p:nvPr/>
          </p:nvSpPr>
          <p:spPr>
            <a:xfrm>
              <a:off x="475450" y="2160675"/>
              <a:ext cx="363125" cy="193750"/>
            </a:xfrm>
            <a:custGeom>
              <a:avLst/>
              <a:gdLst/>
              <a:ahLst/>
              <a:cxnLst/>
              <a:rect l="l" t="t" r="r" b="b"/>
              <a:pathLst>
                <a:path w="14525" h="7750" extrusionOk="0">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00"/>
            <p:cNvSpPr/>
            <p:nvPr/>
          </p:nvSpPr>
          <p:spPr>
            <a:xfrm>
              <a:off x="797650" y="2262025"/>
              <a:ext cx="43350" cy="86600"/>
            </a:xfrm>
            <a:custGeom>
              <a:avLst/>
              <a:gdLst/>
              <a:ahLst/>
              <a:cxnLst/>
              <a:rect l="l" t="t" r="r" b="b"/>
              <a:pathLst>
                <a:path w="1734" h="3464" extrusionOk="0">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00"/>
            <p:cNvSpPr/>
            <p:nvPr/>
          </p:nvSpPr>
          <p:spPr>
            <a:xfrm>
              <a:off x="394775" y="1828875"/>
              <a:ext cx="101325" cy="394500"/>
            </a:xfrm>
            <a:custGeom>
              <a:avLst/>
              <a:gdLst/>
              <a:ahLst/>
              <a:cxnLst/>
              <a:rect l="l" t="t" r="r" b="b"/>
              <a:pathLst>
                <a:path w="4053" h="15780" extrusionOk="0">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00"/>
            <p:cNvSpPr/>
            <p:nvPr/>
          </p:nvSpPr>
          <p:spPr>
            <a:xfrm>
              <a:off x="471175" y="2175750"/>
              <a:ext cx="46850" cy="44750"/>
            </a:xfrm>
            <a:custGeom>
              <a:avLst/>
              <a:gdLst/>
              <a:ahLst/>
              <a:cxnLst/>
              <a:rect l="l" t="t" r="r" b="b"/>
              <a:pathLst>
                <a:path w="1874" h="1790" extrusionOk="0">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219;p119">
            <a:extLst>
              <a:ext uri="{FF2B5EF4-FFF2-40B4-BE49-F238E27FC236}">
                <a16:creationId xmlns:a16="http://schemas.microsoft.com/office/drawing/2014/main" id="{E0B8173F-8727-047F-07C6-ADF3FBCC8728}"/>
              </a:ext>
            </a:extLst>
          </p:cNvPr>
          <p:cNvGrpSpPr/>
          <p:nvPr/>
        </p:nvGrpSpPr>
        <p:grpSpPr>
          <a:xfrm>
            <a:off x="7756834" y="2021791"/>
            <a:ext cx="590725" cy="700150"/>
            <a:chOff x="3917444" y="2717594"/>
            <a:chExt cx="421776" cy="426588"/>
          </a:xfrm>
          <a:solidFill>
            <a:schemeClr val="accent2">
              <a:lumMod val="90000"/>
              <a:alpha val="80000"/>
            </a:schemeClr>
          </a:solidFill>
        </p:grpSpPr>
        <p:sp>
          <p:nvSpPr>
            <p:cNvPr id="3" name="Google Shape;6220;p119">
              <a:extLst>
                <a:ext uri="{FF2B5EF4-FFF2-40B4-BE49-F238E27FC236}">
                  <a16:creationId xmlns:a16="http://schemas.microsoft.com/office/drawing/2014/main" id="{EF14E8C7-243B-9D58-73F5-9BCAA660B696}"/>
                </a:ext>
              </a:extLst>
            </p:cNvPr>
            <p:cNvSpPr/>
            <p:nvPr/>
          </p:nvSpPr>
          <p:spPr>
            <a:xfrm>
              <a:off x="3917444" y="2717594"/>
              <a:ext cx="203946" cy="151793"/>
            </a:xfrm>
            <a:custGeom>
              <a:avLst/>
              <a:gdLst/>
              <a:ahLst/>
              <a:cxnLst/>
              <a:rect l="l" t="t" r="r" b="b"/>
              <a:pathLst>
                <a:path w="7254" h="5399" extrusionOk="0">
                  <a:moveTo>
                    <a:pt x="4632" y="1533"/>
                  </a:moveTo>
                  <a:cubicBezTo>
                    <a:pt x="4635" y="1547"/>
                    <a:pt x="4643" y="1562"/>
                    <a:pt x="4650" y="1579"/>
                  </a:cubicBezTo>
                  <a:cubicBezTo>
                    <a:pt x="4653" y="1608"/>
                    <a:pt x="4653" y="1636"/>
                    <a:pt x="4653" y="1665"/>
                  </a:cubicBezTo>
                  <a:cubicBezTo>
                    <a:pt x="4796" y="1626"/>
                    <a:pt x="4946" y="1608"/>
                    <a:pt x="5089" y="1608"/>
                  </a:cubicBezTo>
                  <a:cubicBezTo>
                    <a:pt x="5209" y="1608"/>
                    <a:pt x="5320" y="1618"/>
                    <a:pt x="5420" y="1640"/>
                  </a:cubicBezTo>
                  <a:cubicBezTo>
                    <a:pt x="5966" y="1765"/>
                    <a:pt x="6325" y="2271"/>
                    <a:pt x="6176" y="2813"/>
                  </a:cubicBezTo>
                  <a:cubicBezTo>
                    <a:pt x="5945" y="3644"/>
                    <a:pt x="5370" y="4396"/>
                    <a:pt x="4635" y="4846"/>
                  </a:cubicBezTo>
                  <a:cubicBezTo>
                    <a:pt x="4390" y="4999"/>
                    <a:pt x="4115" y="5081"/>
                    <a:pt x="3844" y="5081"/>
                  </a:cubicBezTo>
                  <a:cubicBezTo>
                    <a:pt x="3555" y="5081"/>
                    <a:pt x="3270" y="4988"/>
                    <a:pt x="3020" y="4788"/>
                  </a:cubicBezTo>
                  <a:cubicBezTo>
                    <a:pt x="2764" y="4579"/>
                    <a:pt x="2664" y="4207"/>
                    <a:pt x="2753" y="3897"/>
                  </a:cubicBezTo>
                  <a:lnTo>
                    <a:pt x="2753" y="3897"/>
                  </a:lnTo>
                  <a:cubicBezTo>
                    <a:pt x="2660" y="3937"/>
                    <a:pt x="2575" y="3962"/>
                    <a:pt x="2500" y="3962"/>
                  </a:cubicBezTo>
                  <a:cubicBezTo>
                    <a:pt x="2450" y="3962"/>
                    <a:pt x="2407" y="3950"/>
                    <a:pt x="2367" y="3929"/>
                  </a:cubicBezTo>
                  <a:cubicBezTo>
                    <a:pt x="1947" y="3701"/>
                    <a:pt x="2474" y="2760"/>
                    <a:pt x="2728" y="2499"/>
                  </a:cubicBezTo>
                  <a:cubicBezTo>
                    <a:pt x="3192" y="2028"/>
                    <a:pt x="3876" y="1825"/>
                    <a:pt x="4482" y="1615"/>
                  </a:cubicBezTo>
                  <a:cubicBezTo>
                    <a:pt x="4543" y="1594"/>
                    <a:pt x="4592" y="1565"/>
                    <a:pt x="4632" y="1533"/>
                  </a:cubicBezTo>
                  <a:close/>
                  <a:moveTo>
                    <a:pt x="4375" y="0"/>
                  </a:moveTo>
                  <a:cubicBezTo>
                    <a:pt x="4111" y="0"/>
                    <a:pt x="3851" y="89"/>
                    <a:pt x="3733" y="271"/>
                  </a:cubicBezTo>
                  <a:cubicBezTo>
                    <a:pt x="3598" y="235"/>
                    <a:pt x="3455" y="214"/>
                    <a:pt x="3313" y="214"/>
                  </a:cubicBezTo>
                  <a:cubicBezTo>
                    <a:pt x="3163" y="214"/>
                    <a:pt x="3017" y="235"/>
                    <a:pt x="2877" y="285"/>
                  </a:cubicBezTo>
                  <a:cubicBezTo>
                    <a:pt x="1590" y="734"/>
                    <a:pt x="0" y="1498"/>
                    <a:pt x="61" y="3109"/>
                  </a:cubicBezTo>
                  <a:cubicBezTo>
                    <a:pt x="118" y="4574"/>
                    <a:pt x="1794" y="5398"/>
                    <a:pt x="3113" y="5398"/>
                  </a:cubicBezTo>
                  <a:cubicBezTo>
                    <a:pt x="3177" y="5398"/>
                    <a:pt x="3238" y="5398"/>
                    <a:pt x="3299" y="5395"/>
                  </a:cubicBezTo>
                  <a:cubicBezTo>
                    <a:pt x="4646" y="5313"/>
                    <a:pt x="6251" y="4218"/>
                    <a:pt x="6707" y="2917"/>
                  </a:cubicBezTo>
                  <a:cubicBezTo>
                    <a:pt x="7253" y="1369"/>
                    <a:pt x="5912" y="57"/>
                    <a:pt x="4418"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221;p119">
              <a:extLst>
                <a:ext uri="{FF2B5EF4-FFF2-40B4-BE49-F238E27FC236}">
                  <a16:creationId xmlns:a16="http://schemas.microsoft.com/office/drawing/2014/main" id="{641AE880-CC27-C4E1-63D1-FBE717BBCF0F}"/>
                </a:ext>
              </a:extLst>
            </p:cNvPr>
            <p:cNvSpPr/>
            <p:nvPr/>
          </p:nvSpPr>
          <p:spPr>
            <a:xfrm>
              <a:off x="3994814" y="2764376"/>
              <a:ext cx="53559" cy="62809"/>
            </a:xfrm>
            <a:custGeom>
              <a:avLst/>
              <a:gdLst/>
              <a:ahLst/>
              <a:cxnLst/>
              <a:rect l="l" t="t" r="r" b="b"/>
              <a:pathLst>
                <a:path w="1905" h="2234" extrusionOk="0">
                  <a:moveTo>
                    <a:pt x="1901" y="1"/>
                  </a:moveTo>
                  <a:lnTo>
                    <a:pt x="1901" y="1"/>
                  </a:lnTo>
                  <a:cubicBezTo>
                    <a:pt x="1595" y="83"/>
                    <a:pt x="1327" y="265"/>
                    <a:pt x="1238" y="575"/>
                  </a:cubicBezTo>
                  <a:cubicBezTo>
                    <a:pt x="1199" y="718"/>
                    <a:pt x="1152" y="861"/>
                    <a:pt x="1092" y="996"/>
                  </a:cubicBezTo>
                  <a:cubicBezTo>
                    <a:pt x="1079" y="1026"/>
                    <a:pt x="1031" y="1116"/>
                    <a:pt x="1027" y="1127"/>
                  </a:cubicBezTo>
                  <a:lnTo>
                    <a:pt x="1027" y="1127"/>
                  </a:lnTo>
                  <a:lnTo>
                    <a:pt x="1027" y="1124"/>
                  </a:lnTo>
                  <a:cubicBezTo>
                    <a:pt x="992" y="1182"/>
                    <a:pt x="950" y="1238"/>
                    <a:pt x="910" y="1295"/>
                  </a:cubicBezTo>
                  <a:cubicBezTo>
                    <a:pt x="867" y="1348"/>
                    <a:pt x="828" y="1399"/>
                    <a:pt x="782" y="1449"/>
                  </a:cubicBezTo>
                  <a:cubicBezTo>
                    <a:pt x="757" y="1481"/>
                    <a:pt x="682" y="1549"/>
                    <a:pt x="682" y="1549"/>
                  </a:cubicBezTo>
                  <a:lnTo>
                    <a:pt x="685" y="1549"/>
                  </a:lnTo>
                  <a:cubicBezTo>
                    <a:pt x="568" y="1645"/>
                    <a:pt x="446" y="1730"/>
                    <a:pt x="318" y="1812"/>
                  </a:cubicBezTo>
                  <a:cubicBezTo>
                    <a:pt x="155" y="1912"/>
                    <a:pt x="51" y="2066"/>
                    <a:pt x="1" y="2233"/>
                  </a:cubicBezTo>
                  <a:cubicBezTo>
                    <a:pt x="489" y="2030"/>
                    <a:pt x="1164" y="1381"/>
                    <a:pt x="1338" y="1185"/>
                  </a:cubicBezTo>
                  <a:cubicBezTo>
                    <a:pt x="1538" y="963"/>
                    <a:pt x="1727" y="718"/>
                    <a:pt x="1823" y="428"/>
                  </a:cubicBezTo>
                  <a:cubicBezTo>
                    <a:pt x="1880" y="290"/>
                    <a:pt x="1905" y="147"/>
                    <a:pt x="190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222;p119">
              <a:extLst>
                <a:ext uri="{FF2B5EF4-FFF2-40B4-BE49-F238E27FC236}">
                  <a16:creationId xmlns:a16="http://schemas.microsoft.com/office/drawing/2014/main" id="{C961827D-C35F-CEE9-5E03-EBC4DB5BDA05}"/>
                </a:ext>
              </a:extLst>
            </p:cNvPr>
            <p:cNvSpPr/>
            <p:nvPr/>
          </p:nvSpPr>
          <p:spPr>
            <a:xfrm>
              <a:off x="3992312" y="2762802"/>
              <a:ext cx="102985" cy="97643"/>
            </a:xfrm>
            <a:custGeom>
              <a:avLst/>
              <a:gdLst/>
              <a:ahLst/>
              <a:cxnLst/>
              <a:rect l="l" t="t" r="r" b="b"/>
              <a:pathLst>
                <a:path w="3663" h="3473" extrusionOk="0">
                  <a:moveTo>
                    <a:pt x="2426" y="0"/>
                  </a:moveTo>
                  <a:cubicBezTo>
                    <a:pt x="2283" y="0"/>
                    <a:pt x="2133" y="18"/>
                    <a:pt x="1990" y="57"/>
                  </a:cubicBezTo>
                  <a:cubicBezTo>
                    <a:pt x="1994" y="203"/>
                    <a:pt x="1969" y="346"/>
                    <a:pt x="1912" y="484"/>
                  </a:cubicBezTo>
                  <a:cubicBezTo>
                    <a:pt x="1816" y="774"/>
                    <a:pt x="1627" y="1019"/>
                    <a:pt x="1427" y="1241"/>
                  </a:cubicBezTo>
                  <a:cubicBezTo>
                    <a:pt x="1253" y="1437"/>
                    <a:pt x="578" y="2086"/>
                    <a:pt x="90" y="2289"/>
                  </a:cubicBezTo>
                  <a:cubicBezTo>
                    <a:pt x="1" y="2599"/>
                    <a:pt x="101" y="2971"/>
                    <a:pt x="357" y="3180"/>
                  </a:cubicBezTo>
                  <a:cubicBezTo>
                    <a:pt x="607" y="3380"/>
                    <a:pt x="892" y="3473"/>
                    <a:pt x="1181" y="3473"/>
                  </a:cubicBezTo>
                  <a:cubicBezTo>
                    <a:pt x="1452" y="3473"/>
                    <a:pt x="1727" y="3391"/>
                    <a:pt x="1972" y="3238"/>
                  </a:cubicBezTo>
                  <a:cubicBezTo>
                    <a:pt x="2707" y="2788"/>
                    <a:pt x="3282" y="2036"/>
                    <a:pt x="3513" y="1205"/>
                  </a:cubicBezTo>
                  <a:cubicBezTo>
                    <a:pt x="3662" y="663"/>
                    <a:pt x="3303" y="157"/>
                    <a:pt x="2757" y="32"/>
                  </a:cubicBezTo>
                  <a:cubicBezTo>
                    <a:pt x="2657" y="10"/>
                    <a:pt x="2546" y="0"/>
                    <a:pt x="242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23;p119">
              <a:extLst>
                <a:ext uri="{FF2B5EF4-FFF2-40B4-BE49-F238E27FC236}">
                  <a16:creationId xmlns:a16="http://schemas.microsoft.com/office/drawing/2014/main" id="{D5190AC5-08C2-0F97-D9B8-782D69D90179}"/>
                </a:ext>
              </a:extLst>
            </p:cNvPr>
            <p:cNvSpPr/>
            <p:nvPr/>
          </p:nvSpPr>
          <p:spPr>
            <a:xfrm>
              <a:off x="3955426" y="2745962"/>
              <a:ext cx="282246" cy="398221"/>
            </a:xfrm>
            <a:custGeom>
              <a:avLst/>
              <a:gdLst/>
              <a:ahLst/>
              <a:cxnLst/>
              <a:rect l="l" t="t" r="r" b="b"/>
              <a:pathLst>
                <a:path w="10039" h="14164" extrusionOk="0">
                  <a:moveTo>
                    <a:pt x="8423" y="0"/>
                  </a:moveTo>
                  <a:cubicBezTo>
                    <a:pt x="8202" y="0"/>
                    <a:pt x="7999" y="99"/>
                    <a:pt x="7852" y="335"/>
                  </a:cubicBezTo>
                  <a:cubicBezTo>
                    <a:pt x="5374" y="4375"/>
                    <a:pt x="2892" y="8412"/>
                    <a:pt x="414" y="12452"/>
                  </a:cubicBezTo>
                  <a:cubicBezTo>
                    <a:pt x="1" y="13122"/>
                    <a:pt x="899" y="14163"/>
                    <a:pt x="1620" y="14163"/>
                  </a:cubicBezTo>
                  <a:cubicBezTo>
                    <a:pt x="1841" y="14163"/>
                    <a:pt x="2043" y="14063"/>
                    <a:pt x="2186" y="13828"/>
                  </a:cubicBezTo>
                  <a:cubicBezTo>
                    <a:pt x="2810" y="12812"/>
                    <a:pt x="3434" y="11799"/>
                    <a:pt x="4059" y="10783"/>
                  </a:cubicBezTo>
                  <a:lnTo>
                    <a:pt x="4059" y="10783"/>
                  </a:lnTo>
                  <a:cubicBezTo>
                    <a:pt x="3969" y="10811"/>
                    <a:pt x="3873" y="10826"/>
                    <a:pt x="3776" y="10826"/>
                  </a:cubicBezTo>
                  <a:cubicBezTo>
                    <a:pt x="3014" y="10826"/>
                    <a:pt x="2150" y="9945"/>
                    <a:pt x="2596" y="9210"/>
                  </a:cubicBezTo>
                  <a:cubicBezTo>
                    <a:pt x="3723" y="7356"/>
                    <a:pt x="4846" y="5498"/>
                    <a:pt x="5970" y="3644"/>
                  </a:cubicBezTo>
                  <a:cubicBezTo>
                    <a:pt x="6155" y="3341"/>
                    <a:pt x="6426" y="3216"/>
                    <a:pt x="6715" y="3216"/>
                  </a:cubicBezTo>
                  <a:cubicBezTo>
                    <a:pt x="7311" y="3216"/>
                    <a:pt x="7966" y="3754"/>
                    <a:pt x="8012" y="4343"/>
                  </a:cubicBezTo>
                  <a:cubicBezTo>
                    <a:pt x="8552" y="3466"/>
                    <a:pt x="9090" y="2589"/>
                    <a:pt x="9625" y="1715"/>
                  </a:cubicBezTo>
                  <a:cubicBezTo>
                    <a:pt x="10038" y="1041"/>
                    <a:pt x="9143" y="0"/>
                    <a:pt x="842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24;p119">
              <a:extLst>
                <a:ext uri="{FF2B5EF4-FFF2-40B4-BE49-F238E27FC236}">
                  <a16:creationId xmlns:a16="http://schemas.microsoft.com/office/drawing/2014/main" id="{CEFE3262-82A5-2942-DA81-24A1A3F98329}"/>
                </a:ext>
              </a:extLst>
            </p:cNvPr>
            <p:cNvSpPr/>
            <p:nvPr/>
          </p:nvSpPr>
          <p:spPr>
            <a:xfrm>
              <a:off x="4069514" y="2868062"/>
              <a:ext cx="111504" cy="181061"/>
            </a:xfrm>
            <a:custGeom>
              <a:avLst/>
              <a:gdLst/>
              <a:ahLst/>
              <a:cxnLst/>
              <a:rect l="l" t="t" r="r" b="b"/>
              <a:pathLst>
                <a:path w="3966" h="6440" extrusionOk="0">
                  <a:moveTo>
                    <a:pt x="3954" y="0"/>
                  </a:moveTo>
                  <a:cubicBezTo>
                    <a:pt x="2636" y="2146"/>
                    <a:pt x="1316" y="4293"/>
                    <a:pt x="1" y="6440"/>
                  </a:cubicBezTo>
                  <a:cubicBezTo>
                    <a:pt x="179" y="6379"/>
                    <a:pt x="339" y="6258"/>
                    <a:pt x="460" y="6055"/>
                  </a:cubicBezTo>
                  <a:cubicBezTo>
                    <a:pt x="1587" y="4200"/>
                    <a:pt x="2710" y="2346"/>
                    <a:pt x="3834" y="489"/>
                  </a:cubicBezTo>
                  <a:cubicBezTo>
                    <a:pt x="3930" y="331"/>
                    <a:pt x="3966" y="164"/>
                    <a:pt x="395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5;p119">
              <a:extLst>
                <a:ext uri="{FF2B5EF4-FFF2-40B4-BE49-F238E27FC236}">
                  <a16:creationId xmlns:a16="http://schemas.microsoft.com/office/drawing/2014/main" id="{117B804D-5C8C-5EF8-6416-6BBBC035F744}"/>
                </a:ext>
              </a:extLst>
            </p:cNvPr>
            <p:cNvSpPr/>
            <p:nvPr/>
          </p:nvSpPr>
          <p:spPr>
            <a:xfrm>
              <a:off x="4015872" y="2836377"/>
              <a:ext cx="164838" cy="213955"/>
            </a:xfrm>
            <a:custGeom>
              <a:avLst/>
              <a:gdLst/>
              <a:ahLst/>
              <a:cxnLst/>
              <a:rect l="l" t="t" r="r" b="b"/>
              <a:pathLst>
                <a:path w="5863" h="7610" extrusionOk="0">
                  <a:moveTo>
                    <a:pt x="4565" y="0"/>
                  </a:moveTo>
                  <a:cubicBezTo>
                    <a:pt x="4276" y="0"/>
                    <a:pt x="4005" y="125"/>
                    <a:pt x="3820" y="428"/>
                  </a:cubicBezTo>
                  <a:cubicBezTo>
                    <a:pt x="2696" y="2282"/>
                    <a:pt x="1573" y="4140"/>
                    <a:pt x="446" y="5994"/>
                  </a:cubicBezTo>
                  <a:cubicBezTo>
                    <a:pt x="0" y="6729"/>
                    <a:pt x="864" y="7610"/>
                    <a:pt x="1626" y="7610"/>
                  </a:cubicBezTo>
                  <a:cubicBezTo>
                    <a:pt x="1723" y="7610"/>
                    <a:pt x="1819" y="7595"/>
                    <a:pt x="1909" y="7567"/>
                  </a:cubicBezTo>
                  <a:cubicBezTo>
                    <a:pt x="3224" y="5420"/>
                    <a:pt x="4544" y="3273"/>
                    <a:pt x="5862" y="1127"/>
                  </a:cubicBezTo>
                  <a:cubicBezTo>
                    <a:pt x="5816" y="538"/>
                    <a:pt x="5161" y="0"/>
                    <a:pt x="4565"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226;p119">
              <a:extLst>
                <a:ext uri="{FF2B5EF4-FFF2-40B4-BE49-F238E27FC236}">
                  <a16:creationId xmlns:a16="http://schemas.microsoft.com/office/drawing/2014/main" id="{EDA92C3A-2756-3ED2-733E-8FED1BC6281B}"/>
                </a:ext>
              </a:extLst>
            </p:cNvPr>
            <p:cNvSpPr/>
            <p:nvPr/>
          </p:nvSpPr>
          <p:spPr>
            <a:xfrm>
              <a:off x="4112332" y="2942143"/>
              <a:ext cx="226888" cy="177743"/>
            </a:xfrm>
            <a:custGeom>
              <a:avLst/>
              <a:gdLst/>
              <a:ahLst/>
              <a:cxnLst/>
              <a:rect l="l" t="t" r="r" b="b"/>
              <a:pathLst>
                <a:path w="8070" h="6322" extrusionOk="0">
                  <a:moveTo>
                    <a:pt x="5780" y="0"/>
                  </a:moveTo>
                  <a:cubicBezTo>
                    <a:pt x="3879" y="0"/>
                    <a:pt x="1786" y="550"/>
                    <a:pt x="866" y="2360"/>
                  </a:cubicBezTo>
                  <a:cubicBezTo>
                    <a:pt x="0" y="4065"/>
                    <a:pt x="1116" y="5979"/>
                    <a:pt x="2953" y="6276"/>
                  </a:cubicBezTo>
                  <a:cubicBezTo>
                    <a:pt x="3155" y="6308"/>
                    <a:pt x="3366" y="6322"/>
                    <a:pt x="3580" y="6322"/>
                  </a:cubicBezTo>
                  <a:cubicBezTo>
                    <a:pt x="4464" y="6322"/>
                    <a:pt x="5388" y="6044"/>
                    <a:pt x="6154" y="5548"/>
                  </a:cubicBezTo>
                  <a:cubicBezTo>
                    <a:pt x="5548" y="5530"/>
                    <a:pt x="4732" y="4988"/>
                    <a:pt x="4699" y="4389"/>
                  </a:cubicBezTo>
                  <a:cubicBezTo>
                    <a:pt x="4396" y="4610"/>
                    <a:pt x="4057" y="4771"/>
                    <a:pt x="3748" y="4771"/>
                  </a:cubicBezTo>
                  <a:cubicBezTo>
                    <a:pt x="3437" y="4771"/>
                    <a:pt x="3159" y="4615"/>
                    <a:pt x="2974" y="4204"/>
                  </a:cubicBezTo>
                  <a:cubicBezTo>
                    <a:pt x="2639" y="3452"/>
                    <a:pt x="2971" y="2625"/>
                    <a:pt x="3570" y="2118"/>
                  </a:cubicBezTo>
                  <a:cubicBezTo>
                    <a:pt x="3719" y="2357"/>
                    <a:pt x="4033" y="2543"/>
                    <a:pt x="4514" y="2543"/>
                  </a:cubicBezTo>
                  <a:lnTo>
                    <a:pt x="4814" y="2543"/>
                  </a:lnTo>
                  <a:cubicBezTo>
                    <a:pt x="4707" y="2093"/>
                    <a:pt x="4485" y="1669"/>
                    <a:pt x="4154" y="1315"/>
                  </a:cubicBezTo>
                  <a:cubicBezTo>
                    <a:pt x="3837" y="981"/>
                    <a:pt x="3762" y="431"/>
                    <a:pt x="4254" y="224"/>
                  </a:cubicBezTo>
                  <a:cubicBezTo>
                    <a:pt x="4368" y="175"/>
                    <a:pt x="4490" y="153"/>
                    <a:pt x="4610" y="153"/>
                  </a:cubicBezTo>
                  <a:cubicBezTo>
                    <a:pt x="5042" y="153"/>
                    <a:pt x="5495" y="413"/>
                    <a:pt x="5766" y="703"/>
                  </a:cubicBezTo>
                  <a:cubicBezTo>
                    <a:pt x="6882" y="1886"/>
                    <a:pt x="7285" y="3481"/>
                    <a:pt x="6822" y="5024"/>
                  </a:cubicBezTo>
                  <a:cubicBezTo>
                    <a:pt x="7128" y="4728"/>
                    <a:pt x="7385" y="4389"/>
                    <a:pt x="7570" y="4011"/>
                  </a:cubicBezTo>
                  <a:cubicBezTo>
                    <a:pt x="7941" y="3262"/>
                    <a:pt x="8069" y="2235"/>
                    <a:pt x="7335" y="1694"/>
                  </a:cubicBezTo>
                  <a:cubicBezTo>
                    <a:pt x="7196" y="1590"/>
                    <a:pt x="7046" y="1505"/>
                    <a:pt x="6893" y="1427"/>
                  </a:cubicBezTo>
                  <a:cubicBezTo>
                    <a:pt x="7207" y="1298"/>
                    <a:pt x="7481" y="1055"/>
                    <a:pt x="7470" y="731"/>
                  </a:cubicBezTo>
                  <a:cubicBezTo>
                    <a:pt x="7449" y="160"/>
                    <a:pt x="6725" y="36"/>
                    <a:pt x="6297" y="15"/>
                  </a:cubicBezTo>
                  <a:cubicBezTo>
                    <a:pt x="6129" y="4"/>
                    <a:pt x="5955" y="0"/>
                    <a:pt x="578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227;p119">
              <a:extLst>
                <a:ext uri="{FF2B5EF4-FFF2-40B4-BE49-F238E27FC236}">
                  <a16:creationId xmlns:a16="http://schemas.microsoft.com/office/drawing/2014/main" id="{BFB88105-98AB-938B-513F-D03C378EEED8}"/>
                </a:ext>
              </a:extLst>
            </p:cNvPr>
            <p:cNvSpPr/>
            <p:nvPr/>
          </p:nvSpPr>
          <p:spPr>
            <a:xfrm>
              <a:off x="4218097" y="2946444"/>
              <a:ext cx="99049" cy="151709"/>
            </a:xfrm>
            <a:custGeom>
              <a:avLst/>
              <a:gdLst/>
              <a:ahLst/>
              <a:cxnLst/>
              <a:rect l="l" t="t" r="r" b="b"/>
              <a:pathLst>
                <a:path w="3523" h="5396" extrusionOk="0">
                  <a:moveTo>
                    <a:pt x="848" y="0"/>
                  </a:moveTo>
                  <a:cubicBezTo>
                    <a:pt x="728" y="0"/>
                    <a:pt x="606" y="22"/>
                    <a:pt x="492" y="71"/>
                  </a:cubicBezTo>
                  <a:cubicBezTo>
                    <a:pt x="0" y="278"/>
                    <a:pt x="75" y="828"/>
                    <a:pt x="392" y="1162"/>
                  </a:cubicBezTo>
                  <a:cubicBezTo>
                    <a:pt x="723" y="1516"/>
                    <a:pt x="945" y="1940"/>
                    <a:pt x="1052" y="2390"/>
                  </a:cubicBezTo>
                  <a:cubicBezTo>
                    <a:pt x="1327" y="2400"/>
                    <a:pt x="1562" y="2446"/>
                    <a:pt x="1793" y="2564"/>
                  </a:cubicBezTo>
                  <a:cubicBezTo>
                    <a:pt x="1826" y="3213"/>
                    <a:pt x="1547" y="3773"/>
                    <a:pt x="991" y="4197"/>
                  </a:cubicBezTo>
                  <a:cubicBezTo>
                    <a:pt x="973" y="4212"/>
                    <a:pt x="955" y="4222"/>
                    <a:pt x="937" y="4236"/>
                  </a:cubicBezTo>
                  <a:cubicBezTo>
                    <a:pt x="970" y="4835"/>
                    <a:pt x="1786" y="5377"/>
                    <a:pt x="2392" y="5395"/>
                  </a:cubicBezTo>
                  <a:cubicBezTo>
                    <a:pt x="2632" y="5242"/>
                    <a:pt x="2856" y="5067"/>
                    <a:pt x="3060" y="4871"/>
                  </a:cubicBezTo>
                  <a:cubicBezTo>
                    <a:pt x="3523" y="3328"/>
                    <a:pt x="3120" y="1733"/>
                    <a:pt x="2004" y="550"/>
                  </a:cubicBezTo>
                  <a:cubicBezTo>
                    <a:pt x="1733" y="260"/>
                    <a:pt x="1280" y="0"/>
                    <a:pt x="848"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6043;p119">
            <a:extLst>
              <a:ext uri="{FF2B5EF4-FFF2-40B4-BE49-F238E27FC236}">
                <a16:creationId xmlns:a16="http://schemas.microsoft.com/office/drawing/2014/main" id="{AF099148-CDF3-1832-8FF6-64B953389D7F}"/>
              </a:ext>
            </a:extLst>
          </p:cNvPr>
          <p:cNvSpPr/>
          <p:nvPr/>
        </p:nvSpPr>
        <p:spPr>
          <a:xfrm rot="1439851">
            <a:off x="7721665" y="2228342"/>
            <a:ext cx="807783" cy="118057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90000"/>
              <a:alpha val="73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5269E83E-CFC3-FB8E-CF16-AC3460E3223A}"/>
              </a:ext>
            </a:extLst>
          </p:cNvPr>
          <p:cNvSpPr txBox="1"/>
          <p:nvPr/>
        </p:nvSpPr>
        <p:spPr>
          <a:xfrm>
            <a:off x="682592" y="1407217"/>
            <a:ext cx="6614386" cy="707886"/>
          </a:xfrm>
          <a:prstGeom prst="rect">
            <a:avLst/>
          </a:prstGeom>
          <a:noFill/>
        </p:spPr>
        <p:txBody>
          <a:bodyPr wrap="square" rtlCol="0">
            <a:spAutoFit/>
          </a:bodyPr>
          <a:lstStyle/>
          <a:p>
            <a:r>
              <a:rPr lang="en-US" sz="2000" b="0" i="0" dirty="0">
                <a:solidFill>
                  <a:srgbClr val="0D0D0D"/>
                </a:solidFill>
                <a:effectLst/>
                <a:highlight>
                  <a:srgbClr val="FFFFFF"/>
                </a:highlight>
              </a:rPr>
              <a:t>According to the paper, this model achieves the following accuracy </a:t>
            </a:r>
            <a:r>
              <a:rPr lang="en-US" sz="2000" dirty="0">
                <a:cs typeface="Times New Roman" panose="02020603050405020304" pitchFamily="18" charset="0"/>
              </a:rPr>
              <a:t>:</a:t>
            </a:r>
          </a:p>
        </p:txBody>
      </p:sp>
      <p:pic>
        <p:nvPicPr>
          <p:cNvPr id="13" name="Picture 12" descr="A table of numbers and letters&#10;&#10;Description automatically generated with medium confidence">
            <a:extLst>
              <a:ext uri="{FF2B5EF4-FFF2-40B4-BE49-F238E27FC236}">
                <a16:creationId xmlns:a16="http://schemas.microsoft.com/office/drawing/2014/main" id="{0D7DCC0C-3523-9DDE-0B22-D1D661E82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73" y="2253174"/>
            <a:ext cx="6521696" cy="2493680"/>
          </a:xfrm>
          <a:prstGeom prst="rect">
            <a:avLst/>
          </a:prstGeom>
          <a:ln>
            <a:solidFill>
              <a:schemeClr val="tx1"/>
            </a:solidFill>
          </a:ln>
        </p:spPr>
      </p:pic>
      <p:grpSp>
        <p:nvGrpSpPr>
          <p:cNvPr id="14" name="Google Shape;2349;p75">
            <a:extLst>
              <a:ext uri="{FF2B5EF4-FFF2-40B4-BE49-F238E27FC236}">
                <a16:creationId xmlns:a16="http://schemas.microsoft.com/office/drawing/2014/main" id="{5CBA2B87-AF99-1FEE-1AD7-680C4AC026CF}"/>
              </a:ext>
            </a:extLst>
          </p:cNvPr>
          <p:cNvGrpSpPr/>
          <p:nvPr/>
        </p:nvGrpSpPr>
        <p:grpSpPr>
          <a:xfrm rot="137243">
            <a:off x="385503" y="1628319"/>
            <a:ext cx="153403" cy="45719"/>
            <a:chOff x="4345425" y="2175475"/>
            <a:chExt cx="800750" cy="176025"/>
          </a:xfrm>
        </p:grpSpPr>
        <p:sp>
          <p:nvSpPr>
            <p:cNvPr id="15" name="Google Shape;2350;p75">
              <a:extLst>
                <a:ext uri="{FF2B5EF4-FFF2-40B4-BE49-F238E27FC236}">
                  <a16:creationId xmlns:a16="http://schemas.microsoft.com/office/drawing/2014/main" id="{D3F17AD1-F3FE-E8BD-DD4A-7632981514E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1;p75">
              <a:extLst>
                <a:ext uri="{FF2B5EF4-FFF2-40B4-BE49-F238E27FC236}">
                  <a16:creationId xmlns:a16="http://schemas.microsoft.com/office/drawing/2014/main" id="{415EADAB-5B71-B6D3-AF4B-2B0C2F250964}"/>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5827;p119">
            <a:extLst>
              <a:ext uri="{FF2B5EF4-FFF2-40B4-BE49-F238E27FC236}">
                <a16:creationId xmlns:a16="http://schemas.microsoft.com/office/drawing/2014/main" id="{6A949529-AF4D-0B48-1EB3-8D0066407BAA}"/>
              </a:ext>
            </a:extLst>
          </p:cNvPr>
          <p:cNvSpPr/>
          <p:nvPr/>
        </p:nvSpPr>
        <p:spPr>
          <a:xfrm rot="10375514">
            <a:off x="513941" y="2129124"/>
            <a:ext cx="560032" cy="355549"/>
          </a:xfrm>
          <a:custGeom>
            <a:avLst/>
            <a:gdLst/>
            <a:ahLst/>
            <a:cxnLst/>
            <a:rect l="l" t="t" r="r" b="b"/>
            <a:pathLst>
              <a:path w="14359" h="10498" extrusionOk="0">
                <a:moveTo>
                  <a:pt x="9775" y="1"/>
                </a:moveTo>
                <a:cubicBezTo>
                  <a:pt x="9720" y="1"/>
                  <a:pt x="9664" y="2"/>
                  <a:pt x="9609" y="5"/>
                </a:cubicBezTo>
                <a:cubicBezTo>
                  <a:pt x="7869" y="99"/>
                  <a:pt x="6537" y="1353"/>
                  <a:pt x="5345" y="2497"/>
                </a:cubicBezTo>
                <a:cubicBezTo>
                  <a:pt x="3543" y="4221"/>
                  <a:pt x="1" y="7434"/>
                  <a:pt x="2916" y="9958"/>
                </a:cubicBezTo>
                <a:cubicBezTo>
                  <a:pt x="3360" y="10337"/>
                  <a:pt x="3856" y="10498"/>
                  <a:pt x="4357" y="10498"/>
                </a:cubicBezTo>
                <a:cubicBezTo>
                  <a:pt x="5079" y="10498"/>
                  <a:pt x="5810" y="10166"/>
                  <a:pt x="6411" y="9676"/>
                </a:cubicBezTo>
                <a:cubicBezTo>
                  <a:pt x="7195" y="9033"/>
                  <a:pt x="7853" y="8218"/>
                  <a:pt x="8543" y="7466"/>
                </a:cubicBezTo>
                <a:cubicBezTo>
                  <a:pt x="9154" y="6807"/>
                  <a:pt x="9860" y="6180"/>
                  <a:pt x="10299" y="5365"/>
                </a:cubicBezTo>
                <a:cubicBezTo>
                  <a:pt x="10924" y="4176"/>
                  <a:pt x="10496" y="2571"/>
                  <a:pt x="8986" y="2571"/>
                </a:cubicBezTo>
                <a:cubicBezTo>
                  <a:pt x="8944" y="2571"/>
                  <a:pt x="8901" y="2573"/>
                  <a:pt x="8857" y="2575"/>
                </a:cubicBezTo>
                <a:cubicBezTo>
                  <a:pt x="8057" y="2638"/>
                  <a:pt x="7493" y="3092"/>
                  <a:pt x="6991" y="3672"/>
                </a:cubicBezTo>
                <a:cubicBezTo>
                  <a:pt x="6176" y="4644"/>
                  <a:pt x="5487" y="5506"/>
                  <a:pt x="4530" y="6353"/>
                </a:cubicBezTo>
                <a:cubicBezTo>
                  <a:pt x="4264" y="6606"/>
                  <a:pt x="4519" y="6951"/>
                  <a:pt x="4814" y="6951"/>
                </a:cubicBezTo>
                <a:cubicBezTo>
                  <a:pt x="4865" y="6951"/>
                  <a:pt x="4918" y="6940"/>
                  <a:pt x="4969" y="6917"/>
                </a:cubicBezTo>
                <a:cubicBezTo>
                  <a:pt x="6255" y="6353"/>
                  <a:pt x="6803" y="5287"/>
                  <a:pt x="7759" y="4346"/>
                </a:cubicBezTo>
                <a:cubicBezTo>
                  <a:pt x="7948" y="4143"/>
                  <a:pt x="8540" y="3631"/>
                  <a:pt x="8863" y="3631"/>
                </a:cubicBezTo>
                <a:cubicBezTo>
                  <a:pt x="8889" y="3631"/>
                  <a:pt x="8913" y="3634"/>
                  <a:pt x="8935" y="3641"/>
                </a:cubicBezTo>
                <a:cubicBezTo>
                  <a:pt x="10016" y="4017"/>
                  <a:pt x="9186" y="4989"/>
                  <a:pt x="8888" y="5350"/>
                </a:cubicBezTo>
                <a:cubicBezTo>
                  <a:pt x="8386" y="5992"/>
                  <a:pt x="7775" y="6557"/>
                  <a:pt x="7226" y="7152"/>
                </a:cubicBezTo>
                <a:cubicBezTo>
                  <a:pt x="6609" y="7804"/>
                  <a:pt x="5430" y="9286"/>
                  <a:pt x="4402" y="9286"/>
                </a:cubicBezTo>
                <a:cubicBezTo>
                  <a:pt x="4046" y="9286"/>
                  <a:pt x="3708" y="9108"/>
                  <a:pt x="3418" y="8657"/>
                </a:cubicBezTo>
                <a:cubicBezTo>
                  <a:pt x="2524" y="7293"/>
                  <a:pt x="3700" y="5788"/>
                  <a:pt x="4656" y="4848"/>
                </a:cubicBezTo>
                <a:cubicBezTo>
                  <a:pt x="5709" y="3819"/>
                  <a:pt x="8054" y="1209"/>
                  <a:pt x="9919" y="1209"/>
                </a:cubicBezTo>
                <a:cubicBezTo>
                  <a:pt x="10552" y="1209"/>
                  <a:pt x="11131" y="1510"/>
                  <a:pt x="11584" y="2277"/>
                </a:cubicBezTo>
                <a:cubicBezTo>
                  <a:pt x="13151" y="4958"/>
                  <a:pt x="10205" y="7403"/>
                  <a:pt x="8339" y="8861"/>
                </a:cubicBezTo>
                <a:cubicBezTo>
                  <a:pt x="7830" y="9258"/>
                  <a:pt x="8286" y="9902"/>
                  <a:pt x="8817" y="9902"/>
                </a:cubicBezTo>
                <a:cubicBezTo>
                  <a:pt x="8956" y="9902"/>
                  <a:pt x="9100" y="9858"/>
                  <a:pt x="9233" y="9754"/>
                </a:cubicBezTo>
                <a:cubicBezTo>
                  <a:pt x="11584" y="7920"/>
                  <a:pt x="14358" y="5162"/>
                  <a:pt x="12806" y="1917"/>
                </a:cubicBezTo>
                <a:cubicBezTo>
                  <a:pt x="12235" y="713"/>
                  <a:pt x="11086" y="1"/>
                  <a:pt x="9775"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17048001-19AD-1B97-CB65-3115EB7DC4F0}"/>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39</a:t>
            </a:r>
          </a:p>
        </p:txBody>
      </p:sp>
    </p:spTree>
    <p:extLst>
      <p:ext uri="{BB962C8B-B14F-4D97-AF65-F5344CB8AC3E}">
        <p14:creationId xmlns:p14="http://schemas.microsoft.com/office/powerpoint/2010/main" val="2143360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1293081" y="308960"/>
            <a:ext cx="6817786"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kumimoji="0" lang="en-US" b="1" i="1" u="none" strike="noStrike" kern="1200" cap="none" spc="0" normalizeH="0" baseline="0" noProof="0" dirty="0">
                <a:ln>
                  <a:noFill/>
                </a:ln>
                <a:solidFill>
                  <a:schemeClr val="tx1"/>
                </a:solidFill>
                <a:effectLst/>
                <a:uLnTx/>
                <a:uFillTx/>
                <a:latin typeface="Aptos Display" panose="02110004020202020204"/>
                <a:ea typeface="+mj-ea"/>
                <a:cs typeface="+mj-cs"/>
              </a:rPr>
              <a:t>Text Extraction and Model Integration</a:t>
            </a:r>
            <a:endParaRPr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 name="Google Shape;6033;p119">
            <a:extLst>
              <a:ext uri="{FF2B5EF4-FFF2-40B4-BE49-F238E27FC236}">
                <a16:creationId xmlns:a16="http://schemas.microsoft.com/office/drawing/2014/main" id="{4EA56BB1-954C-94CB-EAB2-8D938C7BFDD1}"/>
              </a:ext>
            </a:extLst>
          </p:cNvPr>
          <p:cNvGrpSpPr/>
          <p:nvPr/>
        </p:nvGrpSpPr>
        <p:grpSpPr>
          <a:xfrm>
            <a:off x="2712076" y="792844"/>
            <a:ext cx="4907924" cy="208780"/>
            <a:chOff x="1394800" y="3522000"/>
            <a:chExt cx="1048650" cy="138275"/>
          </a:xfrm>
          <a:solidFill>
            <a:schemeClr val="accent1">
              <a:lumMod val="90000"/>
            </a:schemeClr>
          </a:solidFill>
        </p:grpSpPr>
        <p:sp>
          <p:nvSpPr>
            <p:cNvPr id="4" name="Google Shape;6034;p119">
              <a:extLst>
                <a:ext uri="{FF2B5EF4-FFF2-40B4-BE49-F238E27FC236}">
                  <a16:creationId xmlns:a16="http://schemas.microsoft.com/office/drawing/2014/main" id="{74C4FC2A-3F7A-CBF7-4C34-BCD339EC1990}"/>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35;p119">
              <a:extLst>
                <a:ext uri="{FF2B5EF4-FFF2-40B4-BE49-F238E27FC236}">
                  <a16:creationId xmlns:a16="http://schemas.microsoft.com/office/drawing/2014/main" id="{9D7776D7-FE10-8846-FA0A-1F90A7244427}"/>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36;p119">
              <a:extLst>
                <a:ext uri="{FF2B5EF4-FFF2-40B4-BE49-F238E27FC236}">
                  <a16:creationId xmlns:a16="http://schemas.microsoft.com/office/drawing/2014/main" id="{62FAF231-2FAE-B19E-D021-BEE56C23325B}"/>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7;p119">
              <a:extLst>
                <a:ext uri="{FF2B5EF4-FFF2-40B4-BE49-F238E27FC236}">
                  <a16:creationId xmlns:a16="http://schemas.microsoft.com/office/drawing/2014/main" id="{3580D023-82E5-2C58-7386-4C08979EE5FF}"/>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38;p119">
              <a:extLst>
                <a:ext uri="{FF2B5EF4-FFF2-40B4-BE49-F238E27FC236}">
                  <a16:creationId xmlns:a16="http://schemas.microsoft.com/office/drawing/2014/main" id="{1F553CDD-5BA6-47CB-D2EC-3DE7AF1CE2E0}"/>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39;p119">
              <a:extLst>
                <a:ext uri="{FF2B5EF4-FFF2-40B4-BE49-F238E27FC236}">
                  <a16:creationId xmlns:a16="http://schemas.microsoft.com/office/drawing/2014/main" id="{45A42D20-E156-A411-9B80-AE9140BCAFCF}"/>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0;p119">
              <a:extLst>
                <a:ext uri="{FF2B5EF4-FFF2-40B4-BE49-F238E27FC236}">
                  <a16:creationId xmlns:a16="http://schemas.microsoft.com/office/drawing/2014/main" id="{26B970C1-C2DF-1088-594E-42022B99BE6B}"/>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1;p119">
              <a:extLst>
                <a:ext uri="{FF2B5EF4-FFF2-40B4-BE49-F238E27FC236}">
                  <a16:creationId xmlns:a16="http://schemas.microsoft.com/office/drawing/2014/main" id="{64E919E9-18C1-D3B1-89E8-9B79DCB2FE05}"/>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2;p119">
              <a:extLst>
                <a:ext uri="{FF2B5EF4-FFF2-40B4-BE49-F238E27FC236}">
                  <a16:creationId xmlns:a16="http://schemas.microsoft.com/office/drawing/2014/main" id="{B57F174A-0DC4-F7DB-91C4-D2B2CC75CFAE}"/>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32969207-F4E3-322A-3E82-AAAA9173BA43}"/>
              </a:ext>
            </a:extLst>
          </p:cNvPr>
          <p:cNvSpPr txBox="1"/>
          <p:nvPr/>
        </p:nvSpPr>
        <p:spPr>
          <a:xfrm>
            <a:off x="712106" y="1539658"/>
            <a:ext cx="7511632" cy="1959511"/>
          </a:xfrm>
          <a:prstGeom prst="rect">
            <a:avLst/>
          </a:prstGeom>
          <a:noFill/>
        </p:spPr>
        <p:txBody>
          <a:bodyPr wrap="square" rtlCol="0">
            <a:spAutoFit/>
          </a:bodyPr>
          <a:lstStyle/>
          <a:p>
            <a:pPr marR="0">
              <a:spcBef>
                <a:spcPts val="0"/>
              </a:spcBef>
              <a:spcAft>
                <a:spcPts val="800"/>
              </a:spcAft>
            </a:pPr>
            <a:r>
              <a:rPr lang="en-US" sz="1800" dirty="0">
                <a:effectLst/>
                <a:cs typeface="Times New Roman" panose="02020603050405020304" pitchFamily="18" charset="0"/>
              </a:rPr>
              <a:t>First, we extract the text from the PDF file and split the extracted text into paragraphs, each ranging from 3 to 7 sentences.</a:t>
            </a:r>
          </a:p>
          <a:p>
            <a:pPr marR="0">
              <a:spcBef>
                <a:spcPts val="0"/>
              </a:spcBef>
              <a:spcAft>
                <a:spcPts val="800"/>
              </a:spcAft>
            </a:pPr>
            <a:r>
              <a:rPr lang="en-US" sz="1800" dirty="0">
                <a:effectLst/>
                <a:cs typeface="Times New Roman" panose="02020603050405020304" pitchFamily="18" charset="0"/>
              </a:rPr>
              <a:t>Each paragraph is then passed to the first model, which generates a question and answer.</a:t>
            </a:r>
          </a:p>
          <a:p>
            <a:pPr marR="0">
              <a:spcBef>
                <a:spcPts val="0"/>
              </a:spcBef>
              <a:spcAft>
                <a:spcPts val="800"/>
              </a:spcAft>
            </a:pPr>
            <a:r>
              <a:rPr lang="en-US" sz="1800" dirty="0">
                <a:effectLst/>
                <a:cs typeface="Times New Roman" panose="02020603050405020304" pitchFamily="18" charset="0"/>
              </a:rPr>
              <a:t>The generated question, answer, and paragraph are subsequently passed to the second model to generate distractors (wrong choices).</a:t>
            </a:r>
          </a:p>
        </p:txBody>
      </p:sp>
      <p:sp>
        <p:nvSpPr>
          <p:cNvPr id="28" name="Oval 27">
            <a:extLst>
              <a:ext uri="{FF2B5EF4-FFF2-40B4-BE49-F238E27FC236}">
                <a16:creationId xmlns:a16="http://schemas.microsoft.com/office/drawing/2014/main" id="{803290A1-2789-D204-490E-8301CCEB4F42}"/>
              </a:ext>
            </a:extLst>
          </p:cNvPr>
          <p:cNvSpPr/>
          <p:nvPr/>
        </p:nvSpPr>
        <p:spPr>
          <a:xfrm>
            <a:off x="532204" y="234590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32D6B56-759E-71A0-994B-B0308E9126A1}"/>
              </a:ext>
            </a:extLst>
          </p:cNvPr>
          <p:cNvSpPr/>
          <p:nvPr/>
        </p:nvSpPr>
        <p:spPr>
          <a:xfrm>
            <a:off x="568081" y="299672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0" name="Google Shape;2375;p75">
            <a:extLst>
              <a:ext uri="{FF2B5EF4-FFF2-40B4-BE49-F238E27FC236}">
                <a16:creationId xmlns:a16="http://schemas.microsoft.com/office/drawing/2014/main" id="{BD828E78-138A-EF47-0003-556A41B77E4D}"/>
              </a:ext>
            </a:extLst>
          </p:cNvPr>
          <p:cNvGrpSpPr/>
          <p:nvPr/>
        </p:nvGrpSpPr>
        <p:grpSpPr>
          <a:xfrm rot="-525446">
            <a:off x="6045515" y="4073566"/>
            <a:ext cx="2682878" cy="421140"/>
            <a:chOff x="256250" y="3704650"/>
            <a:chExt cx="960300" cy="231700"/>
          </a:xfrm>
          <a:solidFill>
            <a:schemeClr val="tx2"/>
          </a:solidFill>
        </p:grpSpPr>
        <p:sp>
          <p:nvSpPr>
            <p:cNvPr id="31" name="Google Shape;2376;p75">
              <a:extLst>
                <a:ext uri="{FF2B5EF4-FFF2-40B4-BE49-F238E27FC236}">
                  <a16:creationId xmlns:a16="http://schemas.microsoft.com/office/drawing/2014/main" id="{2FB57B17-BBF7-AD60-2B27-B47AC4492A9F}"/>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7;p75">
              <a:extLst>
                <a:ext uri="{FF2B5EF4-FFF2-40B4-BE49-F238E27FC236}">
                  <a16:creationId xmlns:a16="http://schemas.microsoft.com/office/drawing/2014/main" id="{8370DB73-5AEC-1275-DDF8-9447BCF535A2}"/>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8;p75">
              <a:extLst>
                <a:ext uri="{FF2B5EF4-FFF2-40B4-BE49-F238E27FC236}">
                  <a16:creationId xmlns:a16="http://schemas.microsoft.com/office/drawing/2014/main" id="{0CE341FA-9B34-5F3E-CC81-1723083DCBE3}"/>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79;p75">
              <a:extLst>
                <a:ext uri="{FF2B5EF4-FFF2-40B4-BE49-F238E27FC236}">
                  <a16:creationId xmlns:a16="http://schemas.microsoft.com/office/drawing/2014/main" id="{BEBBEAB0-8858-BAC5-609A-8D947AB8F9F4}"/>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80;p75">
              <a:extLst>
                <a:ext uri="{FF2B5EF4-FFF2-40B4-BE49-F238E27FC236}">
                  <a16:creationId xmlns:a16="http://schemas.microsoft.com/office/drawing/2014/main" id="{DAC62EE4-470F-8AEA-4432-9E29C8F6AB8F}"/>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81;p75">
              <a:extLst>
                <a:ext uri="{FF2B5EF4-FFF2-40B4-BE49-F238E27FC236}">
                  <a16:creationId xmlns:a16="http://schemas.microsoft.com/office/drawing/2014/main" id="{0748E1FC-CECB-DB69-0196-21F12DFEA881}"/>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82;p75">
              <a:extLst>
                <a:ext uri="{FF2B5EF4-FFF2-40B4-BE49-F238E27FC236}">
                  <a16:creationId xmlns:a16="http://schemas.microsoft.com/office/drawing/2014/main" id="{33899D78-B85E-3182-04C0-E00C0E33A97A}"/>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3;p75">
              <a:extLst>
                <a:ext uri="{FF2B5EF4-FFF2-40B4-BE49-F238E27FC236}">
                  <a16:creationId xmlns:a16="http://schemas.microsoft.com/office/drawing/2014/main" id="{0CD2A969-B455-AA34-94EE-088A7C0E13EB}"/>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7AD59973-3222-3A11-ED35-FFDAF51AA2D2}"/>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40</a:t>
            </a:r>
          </a:p>
        </p:txBody>
      </p:sp>
    </p:spTree>
    <p:extLst>
      <p:ext uri="{BB962C8B-B14F-4D97-AF65-F5344CB8AC3E}">
        <p14:creationId xmlns:p14="http://schemas.microsoft.com/office/powerpoint/2010/main" val="2142877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1293081" y="308960"/>
            <a:ext cx="6817786"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kumimoji="0" lang="en-US" b="1" i="1" u="none" strike="noStrike" kern="1200" cap="none" spc="0" normalizeH="0" baseline="0" noProof="0" dirty="0">
                <a:ln>
                  <a:noFill/>
                </a:ln>
                <a:solidFill>
                  <a:schemeClr val="tx1"/>
                </a:solidFill>
                <a:effectLst/>
                <a:uLnTx/>
                <a:uFillTx/>
                <a:latin typeface="Aptos Display" panose="02110004020202020204"/>
                <a:ea typeface="+mj-ea"/>
                <a:cs typeface="+mj-cs"/>
              </a:rPr>
              <a:t>Text Extraction and Model Integration</a:t>
            </a:r>
            <a:endParaRPr dirty="0">
              <a:solidFill>
                <a:schemeClr val="tx1"/>
              </a:solidFill>
            </a:endParaRPr>
          </a:p>
        </p:txBody>
      </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 name="Google Shape;6033;p119">
            <a:extLst>
              <a:ext uri="{FF2B5EF4-FFF2-40B4-BE49-F238E27FC236}">
                <a16:creationId xmlns:a16="http://schemas.microsoft.com/office/drawing/2014/main" id="{4EA56BB1-954C-94CB-EAB2-8D938C7BFDD1}"/>
              </a:ext>
            </a:extLst>
          </p:cNvPr>
          <p:cNvGrpSpPr/>
          <p:nvPr/>
        </p:nvGrpSpPr>
        <p:grpSpPr>
          <a:xfrm>
            <a:off x="2712076" y="792844"/>
            <a:ext cx="4907924" cy="208780"/>
            <a:chOff x="1394800" y="3522000"/>
            <a:chExt cx="1048650" cy="138275"/>
          </a:xfrm>
          <a:solidFill>
            <a:schemeClr val="accent1">
              <a:lumMod val="90000"/>
            </a:schemeClr>
          </a:solidFill>
        </p:grpSpPr>
        <p:sp>
          <p:nvSpPr>
            <p:cNvPr id="4" name="Google Shape;6034;p119">
              <a:extLst>
                <a:ext uri="{FF2B5EF4-FFF2-40B4-BE49-F238E27FC236}">
                  <a16:creationId xmlns:a16="http://schemas.microsoft.com/office/drawing/2014/main" id="{74C4FC2A-3F7A-CBF7-4C34-BCD339EC1990}"/>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35;p119">
              <a:extLst>
                <a:ext uri="{FF2B5EF4-FFF2-40B4-BE49-F238E27FC236}">
                  <a16:creationId xmlns:a16="http://schemas.microsoft.com/office/drawing/2014/main" id="{9D7776D7-FE10-8846-FA0A-1F90A7244427}"/>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36;p119">
              <a:extLst>
                <a:ext uri="{FF2B5EF4-FFF2-40B4-BE49-F238E27FC236}">
                  <a16:creationId xmlns:a16="http://schemas.microsoft.com/office/drawing/2014/main" id="{62FAF231-2FAE-B19E-D021-BEE56C23325B}"/>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7;p119">
              <a:extLst>
                <a:ext uri="{FF2B5EF4-FFF2-40B4-BE49-F238E27FC236}">
                  <a16:creationId xmlns:a16="http://schemas.microsoft.com/office/drawing/2014/main" id="{3580D023-82E5-2C58-7386-4C08979EE5FF}"/>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38;p119">
              <a:extLst>
                <a:ext uri="{FF2B5EF4-FFF2-40B4-BE49-F238E27FC236}">
                  <a16:creationId xmlns:a16="http://schemas.microsoft.com/office/drawing/2014/main" id="{1F553CDD-5BA6-47CB-D2EC-3DE7AF1CE2E0}"/>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39;p119">
              <a:extLst>
                <a:ext uri="{FF2B5EF4-FFF2-40B4-BE49-F238E27FC236}">
                  <a16:creationId xmlns:a16="http://schemas.microsoft.com/office/drawing/2014/main" id="{45A42D20-E156-A411-9B80-AE9140BCAFCF}"/>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0;p119">
              <a:extLst>
                <a:ext uri="{FF2B5EF4-FFF2-40B4-BE49-F238E27FC236}">
                  <a16:creationId xmlns:a16="http://schemas.microsoft.com/office/drawing/2014/main" id="{26B970C1-C2DF-1088-594E-42022B99BE6B}"/>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1;p119">
              <a:extLst>
                <a:ext uri="{FF2B5EF4-FFF2-40B4-BE49-F238E27FC236}">
                  <a16:creationId xmlns:a16="http://schemas.microsoft.com/office/drawing/2014/main" id="{64E919E9-18C1-D3B1-89E8-9B79DCB2FE05}"/>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2;p119">
              <a:extLst>
                <a:ext uri="{FF2B5EF4-FFF2-40B4-BE49-F238E27FC236}">
                  <a16:creationId xmlns:a16="http://schemas.microsoft.com/office/drawing/2014/main" id="{B57F174A-0DC4-F7DB-91C4-D2B2CC75CFAE}"/>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32969207-F4E3-322A-3E82-AAAA9173BA43}"/>
              </a:ext>
            </a:extLst>
          </p:cNvPr>
          <p:cNvSpPr txBox="1"/>
          <p:nvPr/>
        </p:nvSpPr>
        <p:spPr>
          <a:xfrm>
            <a:off x="816184" y="1584263"/>
            <a:ext cx="7511632" cy="1302921"/>
          </a:xfrm>
          <a:prstGeom prst="rect">
            <a:avLst/>
          </a:prstGeom>
          <a:noFill/>
        </p:spPr>
        <p:txBody>
          <a:bodyPr wrap="square" rtlCol="0">
            <a:spAutoFit/>
          </a:bodyPr>
          <a:lstStyle/>
          <a:p>
            <a:pPr>
              <a:spcAft>
                <a:spcPts val="800"/>
              </a:spcAft>
            </a:pPr>
            <a:r>
              <a:rPr lang="en-US" sz="1800" dirty="0">
                <a:effectLst/>
                <a:cs typeface="Times New Roman" panose="02020603050405020304" pitchFamily="18" charset="0"/>
              </a:rPr>
              <a:t>We create a list of wrong choices and append the actual answer in a different index for each paragraph. If there are any duplicates in the list, we remove them .</a:t>
            </a:r>
            <a:endParaRPr lang="en-US" sz="1800" dirty="0"/>
          </a:p>
          <a:p>
            <a:pPr marR="0">
              <a:spcBef>
                <a:spcPts val="0"/>
              </a:spcBef>
              <a:spcAft>
                <a:spcPts val="800"/>
              </a:spcAft>
            </a:pPr>
            <a:endParaRPr lang="en-US" sz="1800" dirty="0">
              <a:effectLst/>
              <a:cs typeface="Times New Roman" panose="02020603050405020304" pitchFamily="18" charset="0"/>
            </a:endParaRPr>
          </a:p>
        </p:txBody>
      </p:sp>
      <p:pic>
        <p:nvPicPr>
          <p:cNvPr id="8" name="Picture 7" descr="A screen shot of a computer code&#10;&#10;Description automatically generated">
            <a:extLst>
              <a:ext uri="{FF2B5EF4-FFF2-40B4-BE49-F238E27FC236}">
                <a16:creationId xmlns:a16="http://schemas.microsoft.com/office/drawing/2014/main" id="{A33EC876-FC92-D108-E3DD-A080085D4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464" y="2875778"/>
            <a:ext cx="6733667" cy="1706645"/>
          </a:xfrm>
          <a:prstGeom prst="rect">
            <a:avLst/>
          </a:prstGeom>
          <a:ln w="25400">
            <a:solidFill>
              <a:schemeClr val="accent1">
                <a:lumMod val="90000"/>
              </a:schemeClr>
            </a:solidFill>
          </a:ln>
        </p:spPr>
      </p:pic>
      <p:sp>
        <p:nvSpPr>
          <p:cNvPr id="10" name="Google Shape;6746;p121">
            <a:extLst>
              <a:ext uri="{FF2B5EF4-FFF2-40B4-BE49-F238E27FC236}">
                <a16:creationId xmlns:a16="http://schemas.microsoft.com/office/drawing/2014/main" id="{F927BDC5-F741-D1AB-F48B-B6E975FCFDC6}"/>
              </a:ext>
            </a:extLst>
          </p:cNvPr>
          <p:cNvSpPr/>
          <p:nvPr/>
        </p:nvSpPr>
        <p:spPr>
          <a:xfrm>
            <a:off x="8110867" y="3355118"/>
            <a:ext cx="640928" cy="849781"/>
          </a:xfrm>
          <a:custGeom>
            <a:avLst/>
            <a:gdLst/>
            <a:ahLst/>
            <a:cxnLst/>
            <a:rect l="l" t="t" r="r" b="b"/>
            <a:pathLst>
              <a:path w="10155" h="11258" extrusionOk="0">
                <a:moveTo>
                  <a:pt x="4229" y="4663"/>
                </a:moveTo>
                <a:cubicBezTo>
                  <a:pt x="4828" y="4663"/>
                  <a:pt x="5256" y="5037"/>
                  <a:pt x="5781" y="5267"/>
                </a:cubicBezTo>
                <a:cubicBezTo>
                  <a:pt x="5295" y="6289"/>
                  <a:pt x="5061" y="7428"/>
                  <a:pt x="5128" y="8584"/>
                </a:cubicBezTo>
                <a:lnTo>
                  <a:pt x="4391" y="8584"/>
                </a:lnTo>
                <a:cubicBezTo>
                  <a:pt x="4441" y="7277"/>
                  <a:pt x="4458" y="5904"/>
                  <a:pt x="3972" y="4664"/>
                </a:cubicBezTo>
                <a:lnTo>
                  <a:pt x="4190" y="4664"/>
                </a:lnTo>
                <a:cubicBezTo>
                  <a:pt x="4203" y="4663"/>
                  <a:pt x="4216" y="4663"/>
                  <a:pt x="4229" y="4663"/>
                </a:cubicBezTo>
                <a:close/>
                <a:moveTo>
                  <a:pt x="4888" y="356"/>
                </a:moveTo>
                <a:cubicBezTo>
                  <a:pt x="6369" y="356"/>
                  <a:pt x="7804" y="869"/>
                  <a:pt x="8780" y="2083"/>
                </a:cubicBezTo>
                <a:cubicBezTo>
                  <a:pt x="9384" y="2837"/>
                  <a:pt x="9886" y="3876"/>
                  <a:pt x="9601" y="4865"/>
                </a:cubicBezTo>
                <a:cubicBezTo>
                  <a:pt x="9216" y="6155"/>
                  <a:pt x="7742" y="6708"/>
                  <a:pt x="6518" y="6724"/>
                </a:cubicBezTo>
                <a:cubicBezTo>
                  <a:pt x="6418" y="6724"/>
                  <a:pt x="6334" y="6808"/>
                  <a:pt x="6334" y="6909"/>
                </a:cubicBezTo>
                <a:cubicBezTo>
                  <a:pt x="6317" y="7462"/>
                  <a:pt x="6284" y="8015"/>
                  <a:pt x="6267" y="8584"/>
                </a:cubicBezTo>
                <a:lnTo>
                  <a:pt x="5329" y="8584"/>
                </a:lnTo>
                <a:cubicBezTo>
                  <a:pt x="5346" y="7462"/>
                  <a:pt x="5597" y="6373"/>
                  <a:pt x="6083" y="5367"/>
                </a:cubicBezTo>
                <a:cubicBezTo>
                  <a:pt x="6204" y="5411"/>
                  <a:pt x="6331" y="5432"/>
                  <a:pt x="6457" y="5432"/>
                </a:cubicBezTo>
                <a:cubicBezTo>
                  <a:pt x="6769" y="5432"/>
                  <a:pt x="7080" y="5304"/>
                  <a:pt x="7306" y="5066"/>
                </a:cubicBezTo>
                <a:cubicBezTo>
                  <a:pt x="7396" y="4976"/>
                  <a:pt x="7309" y="4837"/>
                  <a:pt x="7203" y="4837"/>
                </a:cubicBezTo>
                <a:cubicBezTo>
                  <a:pt x="7170" y="4837"/>
                  <a:pt x="7136" y="4850"/>
                  <a:pt x="7105" y="4881"/>
                </a:cubicBezTo>
                <a:cubicBezTo>
                  <a:pt x="6958" y="5028"/>
                  <a:pt x="6773" y="5084"/>
                  <a:pt x="6560" y="5084"/>
                </a:cubicBezTo>
                <a:cubicBezTo>
                  <a:pt x="6458" y="5084"/>
                  <a:pt x="6348" y="5071"/>
                  <a:pt x="6234" y="5049"/>
                </a:cubicBezTo>
                <a:cubicBezTo>
                  <a:pt x="6401" y="4731"/>
                  <a:pt x="6602" y="4412"/>
                  <a:pt x="6803" y="4111"/>
                </a:cubicBezTo>
                <a:cubicBezTo>
                  <a:pt x="6866" y="4023"/>
                  <a:pt x="6770" y="3918"/>
                  <a:pt x="6683" y="3918"/>
                </a:cubicBezTo>
                <a:cubicBezTo>
                  <a:pt x="6653" y="3918"/>
                  <a:pt x="6624" y="3930"/>
                  <a:pt x="6602" y="3960"/>
                </a:cubicBezTo>
                <a:cubicBezTo>
                  <a:pt x="6351" y="4278"/>
                  <a:pt x="6133" y="4613"/>
                  <a:pt x="5932" y="4982"/>
                </a:cubicBezTo>
                <a:cubicBezTo>
                  <a:pt x="5317" y="4802"/>
                  <a:pt x="4648" y="4447"/>
                  <a:pt x="4106" y="4447"/>
                </a:cubicBezTo>
                <a:cubicBezTo>
                  <a:pt x="4043" y="4447"/>
                  <a:pt x="3981" y="4452"/>
                  <a:pt x="3922" y="4463"/>
                </a:cubicBezTo>
                <a:lnTo>
                  <a:pt x="3905" y="4463"/>
                </a:lnTo>
                <a:cubicBezTo>
                  <a:pt x="3787" y="4195"/>
                  <a:pt x="3653" y="3926"/>
                  <a:pt x="3486" y="3692"/>
                </a:cubicBezTo>
                <a:cubicBezTo>
                  <a:pt x="3462" y="3651"/>
                  <a:pt x="3422" y="3632"/>
                  <a:pt x="3382" y="3632"/>
                </a:cubicBezTo>
                <a:cubicBezTo>
                  <a:pt x="3308" y="3632"/>
                  <a:pt x="3235" y="3695"/>
                  <a:pt x="3268" y="3792"/>
                </a:cubicBezTo>
                <a:cubicBezTo>
                  <a:pt x="3268" y="3826"/>
                  <a:pt x="3285" y="3859"/>
                  <a:pt x="3302" y="3893"/>
                </a:cubicBezTo>
                <a:cubicBezTo>
                  <a:pt x="3402" y="4111"/>
                  <a:pt x="3519" y="4312"/>
                  <a:pt x="3620" y="4530"/>
                </a:cubicBezTo>
                <a:cubicBezTo>
                  <a:pt x="3084" y="4697"/>
                  <a:pt x="2648" y="5083"/>
                  <a:pt x="2380" y="5568"/>
                </a:cubicBezTo>
                <a:cubicBezTo>
                  <a:pt x="2357" y="5625"/>
                  <a:pt x="2396" y="5666"/>
                  <a:pt x="2439" y="5666"/>
                </a:cubicBezTo>
                <a:cubicBezTo>
                  <a:pt x="2460" y="5666"/>
                  <a:pt x="2481" y="5657"/>
                  <a:pt x="2497" y="5635"/>
                </a:cubicBezTo>
                <a:cubicBezTo>
                  <a:pt x="2765" y="5200"/>
                  <a:pt x="3201" y="4881"/>
                  <a:pt x="3704" y="4731"/>
                </a:cubicBezTo>
                <a:cubicBezTo>
                  <a:pt x="3771" y="4881"/>
                  <a:pt x="3838" y="5032"/>
                  <a:pt x="3905" y="5183"/>
                </a:cubicBezTo>
                <a:cubicBezTo>
                  <a:pt x="4307" y="6272"/>
                  <a:pt x="4206" y="7462"/>
                  <a:pt x="4240" y="8601"/>
                </a:cubicBezTo>
                <a:cubicBezTo>
                  <a:pt x="3888" y="8601"/>
                  <a:pt x="3553" y="8618"/>
                  <a:pt x="3201" y="8618"/>
                </a:cubicBezTo>
                <a:cubicBezTo>
                  <a:pt x="3201" y="8165"/>
                  <a:pt x="3302" y="7512"/>
                  <a:pt x="3134" y="7093"/>
                </a:cubicBezTo>
                <a:cubicBezTo>
                  <a:pt x="3017" y="6775"/>
                  <a:pt x="2363" y="6490"/>
                  <a:pt x="2112" y="6255"/>
                </a:cubicBezTo>
                <a:cubicBezTo>
                  <a:pt x="1794" y="5954"/>
                  <a:pt x="1526" y="5635"/>
                  <a:pt x="1291" y="5267"/>
                </a:cubicBezTo>
                <a:cubicBezTo>
                  <a:pt x="1" y="3189"/>
                  <a:pt x="1073" y="1045"/>
                  <a:pt x="3385" y="525"/>
                </a:cubicBezTo>
                <a:cubicBezTo>
                  <a:pt x="3881" y="415"/>
                  <a:pt x="4387" y="356"/>
                  <a:pt x="4888" y="356"/>
                </a:cubicBezTo>
                <a:close/>
                <a:moveTo>
                  <a:pt x="3067" y="8819"/>
                </a:moveTo>
                <a:lnTo>
                  <a:pt x="3067" y="8819"/>
                </a:lnTo>
                <a:cubicBezTo>
                  <a:pt x="3864" y="8843"/>
                  <a:pt x="4670" y="8859"/>
                  <a:pt x="5473" y="8859"/>
                </a:cubicBezTo>
                <a:cubicBezTo>
                  <a:pt x="5766" y="8859"/>
                  <a:pt x="6059" y="8857"/>
                  <a:pt x="6351" y="8852"/>
                </a:cubicBezTo>
                <a:cubicBezTo>
                  <a:pt x="6368" y="8919"/>
                  <a:pt x="6418" y="8953"/>
                  <a:pt x="6468" y="8953"/>
                </a:cubicBezTo>
                <a:lnTo>
                  <a:pt x="6468" y="8970"/>
                </a:lnTo>
                <a:cubicBezTo>
                  <a:pt x="6451" y="9254"/>
                  <a:pt x="6284" y="9506"/>
                  <a:pt x="6016" y="9623"/>
                </a:cubicBezTo>
                <a:cubicBezTo>
                  <a:pt x="5865" y="9690"/>
                  <a:pt x="5697" y="9740"/>
                  <a:pt x="5530" y="9774"/>
                </a:cubicBezTo>
                <a:cubicBezTo>
                  <a:pt x="5323" y="9815"/>
                  <a:pt x="5116" y="9845"/>
                  <a:pt x="4910" y="9845"/>
                </a:cubicBezTo>
                <a:cubicBezTo>
                  <a:pt x="4865" y="9845"/>
                  <a:pt x="4821" y="9844"/>
                  <a:pt x="4776" y="9841"/>
                </a:cubicBezTo>
                <a:cubicBezTo>
                  <a:pt x="4190" y="9841"/>
                  <a:pt x="2631" y="9774"/>
                  <a:pt x="3067" y="8819"/>
                </a:cubicBezTo>
                <a:close/>
                <a:moveTo>
                  <a:pt x="6418" y="9673"/>
                </a:moveTo>
                <a:cubicBezTo>
                  <a:pt x="6585" y="10578"/>
                  <a:pt x="5697" y="10980"/>
                  <a:pt x="4927" y="10997"/>
                </a:cubicBezTo>
                <a:cubicBezTo>
                  <a:pt x="4902" y="10998"/>
                  <a:pt x="4874" y="10998"/>
                  <a:pt x="4843" y="10998"/>
                </a:cubicBezTo>
                <a:cubicBezTo>
                  <a:pt x="4245" y="10998"/>
                  <a:pt x="2560" y="10825"/>
                  <a:pt x="3134" y="9774"/>
                </a:cubicBezTo>
                <a:cubicBezTo>
                  <a:pt x="3134" y="9757"/>
                  <a:pt x="3134" y="9740"/>
                  <a:pt x="3134" y="9724"/>
                </a:cubicBezTo>
                <a:cubicBezTo>
                  <a:pt x="3620" y="10008"/>
                  <a:pt x="4424" y="10092"/>
                  <a:pt x="4776" y="10092"/>
                </a:cubicBezTo>
                <a:cubicBezTo>
                  <a:pt x="5346" y="10075"/>
                  <a:pt x="5899" y="9925"/>
                  <a:pt x="6418" y="9673"/>
                </a:cubicBezTo>
                <a:close/>
                <a:moveTo>
                  <a:pt x="4837" y="0"/>
                </a:moveTo>
                <a:cubicBezTo>
                  <a:pt x="2963" y="0"/>
                  <a:pt x="852" y="716"/>
                  <a:pt x="437" y="2670"/>
                </a:cubicBezTo>
                <a:cubicBezTo>
                  <a:pt x="252" y="3642"/>
                  <a:pt x="437" y="4647"/>
                  <a:pt x="973" y="5468"/>
                </a:cubicBezTo>
                <a:cubicBezTo>
                  <a:pt x="1291" y="5937"/>
                  <a:pt x="1660" y="6373"/>
                  <a:pt x="2095" y="6741"/>
                </a:cubicBezTo>
                <a:cubicBezTo>
                  <a:pt x="2816" y="7361"/>
                  <a:pt x="2899" y="7663"/>
                  <a:pt x="2966" y="8635"/>
                </a:cubicBezTo>
                <a:cubicBezTo>
                  <a:pt x="2966" y="8651"/>
                  <a:pt x="2983" y="8668"/>
                  <a:pt x="2983" y="8668"/>
                </a:cubicBezTo>
                <a:cubicBezTo>
                  <a:pt x="2966" y="8685"/>
                  <a:pt x="2966" y="8702"/>
                  <a:pt x="2966" y="8735"/>
                </a:cubicBezTo>
                <a:cubicBezTo>
                  <a:pt x="2950" y="8735"/>
                  <a:pt x="2933" y="8752"/>
                  <a:pt x="2933" y="8752"/>
                </a:cubicBezTo>
                <a:cubicBezTo>
                  <a:pt x="2598" y="9187"/>
                  <a:pt x="2732" y="9489"/>
                  <a:pt x="3017" y="9690"/>
                </a:cubicBezTo>
                <a:cubicBezTo>
                  <a:pt x="3017" y="9690"/>
                  <a:pt x="3000" y="9707"/>
                  <a:pt x="3000" y="9707"/>
                </a:cubicBezTo>
                <a:cubicBezTo>
                  <a:pt x="2749" y="9975"/>
                  <a:pt x="2732" y="10394"/>
                  <a:pt x="2966" y="10679"/>
                </a:cubicBezTo>
                <a:cubicBezTo>
                  <a:pt x="3318" y="11148"/>
                  <a:pt x="4022" y="11215"/>
                  <a:pt x="4558" y="11248"/>
                </a:cubicBezTo>
                <a:cubicBezTo>
                  <a:pt x="4629" y="11254"/>
                  <a:pt x="4704" y="11258"/>
                  <a:pt x="4781" y="11258"/>
                </a:cubicBezTo>
                <a:cubicBezTo>
                  <a:pt x="5736" y="11258"/>
                  <a:pt x="7054" y="10767"/>
                  <a:pt x="6636" y="9573"/>
                </a:cubicBezTo>
                <a:cubicBezTo>
                  <a:pt x="6636" y="9556"/>
                  <a:pt x="6619" y="9556"/>
                  <a:pt x="6619" y="9539"/>
                </a:cubicBezTo>
                <a:cubicBezTo>
                  <a:pt x="6854" y="9355"/>
                  <a:pt x="6887" y="9003"/>
                  <a:pt x="6686" y="8785"/>
                </a:cubicBezTo>
                <a:cubicBezTo>
                  <a:pt x="6669" y="8752"/>
                  <a:pt x="6636" y="8735"/>
                  <a:pt x="6602" y="8718"/>
                </a:cubicBezTo>
                <a:cubicBezTo>
                  <a:pt x="6602" y="8718"/>
                  <a:pt x="6602" y="8702"/>
                  <a:pt x="6602" y="8685"/>
                </a:cubicBezTo>
                <a:cubicBezTo>
                  <a:pt x="6602" y="8668"/>
                  <a:pt x="6619" y="8635"/>
                  <a:pt x="6619" y="8618"/>
                </a:cubicBezTo>
                <a:cubicBezTo>
                  <a:pt x="6602" y="8283"/>
                  <a:pt x="6619" y="7948"/>
                  <a:pt x="6653" y="7612"/>
                </a:cubicBezTo>
                <a:cubicBezTo>
                  <a:pt x="6770" y="7043"/>
                  <a:pt x="6669" y="7227"/>
                  <a:pt x="7189" y="7060"/>
                </a:cubicBezTo>
                <a:cubicBezTo>
                  <a:pt x="7775" y="6875"/>
                  <a:pt x="8278" y="6792"/>
                  <a:pt x="8797" y="6440"/>
                </a:cubicBezTo>
                <a:cubicBezTo>
                  <a:pt x="9601" y="5904"/>
                  <a:pt x="10154" y="5150"/>
                  <a:pt x="10070" y="4161"/>
                </a:cubicBezTo>
                <a:cubicBezTo>
                  <a:pt x="9903" y="2050"/>
                  <a:pt x="7976" y="391"/>
                  <a:pt x="5966" y="90"/>
                </a:cubicBezTo>
                <a:cubicBezTo>
                  <a:pt x="5612" y="32"/>
                  <a:pt x="5230" y="0"/>
                  <a:pt x="4837" y="0"/>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oogle Shape;6052;p119">
            <a:extLst>
              <a:ext uri="{FF2B5EF4-FFF2-40B4-BE49-F238E27FC236}">
                <a16:creationId xmlns:a16="http://schemas.microsoft.com/office/drawing/2014/main" id="{A1F13F20-7818-039F-80BC-9F314270232E}"/>
              </a:ext>
            </a:extLst>
          </p:cNvPr>
          <p:cNvGrpSpPr/>
          <p:nvPr/>
        </p:nvGrpSpPr>
        <p:grpSpPr>
          <a:xfrm rot="18956666">
            <a:off x="8514825" y="3189390"/>
            <a:ext cx="336025" cy="83526"/>
            <a:chOff x="2938001" y="2200911"/>
            <a:chExt cx="608268" cy="135345"/>
          </a:xfrm>
          <a:solidFill>
            <a:srgbClr val="FFC000"/>
          </a:solidFill>
        </p:grpSpPr>
        <p:sp>
          <p:nvSpPr>
            <p:cNvPr id="29" name="Google Shape;6053;p119">
              <a:extLst>
                <a:ext uri="{FF2B5EF4-FFF2-40B4-BE49-F238E27FC236}">
                  <a16:creationId xmlns:a16="http://schemas.microsoft.com/office/drawing/2014/main" id="{6C02593A-ECC2-097D-5C62-910646D80842}"/>
                </a:ext>
              </a:extLst>
            </p:cNvPr>
            <p:cNvSpPr/>
            <p:nvPr/>
          </p:nvSpPr>
          <p:spPr>
            <a:xfrm>
              <a:off x="2938001" y="2200911"/>
              <a:ext cx="569863" cy="89237"/>
            </a:xfrm>
            <a:custGeom>
              <a:avLst/>
              <a:gdLst/>
              <a:ahLst/>
              <a:cxnLst/>
              <a:rect l="l" t="t" r="r" b="b"/>
              <a:pathLst>
                <a:path w="20269" h="3174" extrusionOk="0">
                  <a:moveTo>
                    <a:pt x="19612" y="0"/>
                  </a:moveTo>
                  <a:cubicBezTo>
                    <a:pt x="13026" y="25"/>
                    <a:pt x="6487" y="795"/>
                    <a:pt x="76" y="2300"/>
                  </a:cubicBezTo>
                  <a:cubicBezTo>
                    <a:pt x="0" y="2318"/>
                    <a:pt x="115" y="2731"/>
                    <a:pt x="311" y="3173"/>
                  </a:cubicBezTo>
                  <a:cubicBezTo>
                    <a:pt x="393" y="2945"/>
                    <a:pt x="557" y="2749"/>
                    <a:pt x="835" y="2632"/>
                  </a:cubicBezTo>
                  <a:cubicBezTo>
                    <a:pt x="3998" y="1312"/>
                    <a:pt x="7646" y="1465"/>
                    <a:pt x="11015" y="1237"/>
                  </a:cubicBezTo>
                  <a:cubicBezTo>
                    <a:pt x="12898" y="1108"/>
                    <a:pt x="14777" y="984"/>
                    <a:pt x="16660" y="856"/>
                  </a:cubicBezTo>
                  <a:cubicBezTo>
                    <a:pt x="17437" y="802"/>
                    <a:pt x="18503" y="563"/>
                    <a:pt x="19462" y="563"/>
                  </a:cubicBezTo>
                  <a:cubicBezTo>
                    <a:pt x="19741" y="563"/>
                    <a:pt x="20015" y="581"/>
                    <a:pt x="20269" y="634"/>
                  </a:cubicBezTo>
                  <a:cubicBezTo>
                    <a:pt x="20079" y="282"/>
                    <a:pt x="19854" y="0"/>
                    <a:pt x="1961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54;p119">
              <a:extLst>
                <a:ext uri="{FF2B5EF4-FFF2-40B4-BE49-F238E27FC236}">
                  <a16:creationId xmlns:a16="http://schemas.microsoft.com/office/drawing/2014/main" id="{E36203FE-1A86-6142-1168-26E96AF26A5C}"/>
                </a:ext>
              </a:extLst>
            </p:cNvPr>
            <p:cNvSpPr/>
            <p:nvPr/>
          </p:nvSpPr>
          <p:spPr>
            <a:xfrm>
              <a:off x="2940222" y="2218736"/>
              <a:ext cx="606047" cy="117521"/>
            </a:xfrm>
            <a:custGeom>
              <a:avLst/>
              <a:gdLst/>
              <a:ahLst/>
              <a:cxnLst/>
              <a:rect l="l" t="t" r="r" b="b"/>
              <a:pathLst>
                <a:path w="21556" h="4180" extrusionOk="0">
                  <a:moveTo>
                    <a:pt x="20190" y="0"/>
                  </a:moveTo>
                  <a:lnTo>
                    <a:pt x="20190" y="0"/>
                  </a:lnTo>
                  <a:cubicBezTo>
                    <a:pt x="20496" y="578"/>
                    <a:pt x="20695" y="1338"/>
                    <a:pt x="20689" y="1338"/>
                  </a:cubicBezTo>
                  <a:cubicBezTo>
                    <a:pt x="14106" y="1363"/>
                    <a:pt x="7563" y="2133"/>
                    <a:pt x="1155" y="3637"/>
                  </a:cubicBezTo>
                  <a:cubicBezTo>
                    <a:pt x="1137" y="3641"/>
                    <a:pt x="1124" y="3645"/>
                    <a:pt x="1106" y="3645"/>
                  </a:cubicBezTo>
                  <a:cubicBezTo>
                    <a:pt x="820" y="3645"/>
                    <a:pt x="467" y="3071"/>
                    <a:pt x="232" y="2539"/>
                  </a:cubicBezTo>
                  <a:lnTo>
                    <a:pt x="232" y="2539"/>
                  </a:lnTo>
                  <a:cubicBezTo>
                    <a:pt x="0" y="3217"/>
                    <a:pt x="525" y="4180"/>
                    <a:pt x="1234" y="4180"/>
                  </a:cubicBezTo>
                  <a:cubicBezTo>
                    <a:pt x="1341" y="4180"/>
                    <a:pt x="1451" y="4159"/>
                    <a:pt x="1562" y="4111"/>
                  </a:cubicBezTo>
                  <a:cubicBezTo>
                    <a:pt x="4500" y="2885"/>
                    <a:pt x="7824" y="3010"/>
                    <a:pt x="10954" y="2800"/>
                  </a:cubicBezTo>
                  <a:cubicBezTo>
                    <a:pt x="12552" y="2689"/>
                    <a:pt x="14153" y="2582"/>
                    <a:pt x="15753" y="2472"/>
                  </a:cubicBezTo>
                  <a:cubicBezTo>
                    <a:pt x="16506" y="2421"/>
                    <a:pt x="17259" y="2372"/>
                    <a:pt x="18011" y="2319"/>
                  </a:cubicBezTo>
                  <a:cubicBezTo>
                    <a:pt x="18481" y="2286"/>
                    <a:pt x="18952" y="2258"/>
                    <a:pt x="19423" y="2225"/>
                  </a:cubicBezTo>
                  <a:cubicBezTo>
                    <a:pt x="19441" y="2222"/>
                    <a:pt x="19462" y="2222"/>
                    <a:pt x="19487" y="2222"/>
                  </a:cubicBezTo>
                  <a:cubicBezTo>
                    <a:pt x="19540" y="2222"/>
                    <a:pt x="19609" y="2225"/>
                    <a:pt x="19676" y="2225"/>
                  </a:cubicBezTo>
                  <a:cubicBezTo>
                    <a:pt x="19747" y="2229"/>
                    <a:pt x="19822" y="2229"/>
                    <a:pt x="19894" y="2229"/>
                  </a:cubicBezTo>
                  <a:lnTo>
                    <a:pt x="19951" y="2229"/>
                  </a:lnTo>
                  <a:cubicBezTo>
                    <a:pt x="20136" y="2361"/>
                    <a:pt x="20350" y="2443"/>
                    <a:pt x="20582" y="2443"/>
                  </a:cubicBezTo>
                  <a:cubicBezTo>
                    <a:pt x="20628" y="2443"/>
                    <a:pt x="20674" y="2439"/>
                    <a:pt x="20721" y="2432"/>
                  </a:cubicBezTo>
                  <a:cubicBezTo>
                    <a:pt x="20771" y="2426"/>
                    <a:pt x="20817" y="2418"/>
                    <a:pt x="20867" y="2411"/>
                  </a:cubicBezTo>
                  <a:cubicBezTo>
                    <a:pt x="21220" y="2361"/>
                    <a:pt x="21434" y="1965"/>
                    <a:pt x="21473" y="1651"/>
                  </a:cubicBezTo>
                  <a:cubicBezTo>
                    <a:pt x="21480" y="1591"/>
                    <a:pt x="21487" y="1534"/>
                    <a:pt x="21495" y="1473"/>
                  </a:cubicBezTo>
                  <a:cubicBezTo>
                    <a:pt x="21555" y="996"/>
                    <a:pt x="21256" y="479"/>
                    <a:pt x="20849" y="239"/>
                  </a:cubicBezTo>
                  <a:cubicBezTo>
                    <a:pt x="20649" y="125"/>
                    <a:pt x="20428" y="51"/>
                    <a:pt x="2019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55;p119">
              <a:extLst>
                <a:ext uri="{FF2B5EF4-FFF2-40B4-BE49-F238E27FC236}">
                  <a16:creationId xmlns:a16="http://schemas.microsoft.com/office/drawing/2014/main" id="{08A6D61B-2A2B-3CC1-F35A-8D863499DC6F}"/>
                </a:ext>
              </a:extLst>
            </p:cNvPr>
            <p:cNvSpPr/>
            <p:nvPr/>
          </p:nvSpPr>
          <p:spPr>
            <a:xfrm>
              <a:off x="2946716" y="2216740"/>
              <a:ext cx="575373" cy="104503"/>
            </a:xfrm>
            <a:custGeom>
              <a:avLst/>
              <a:gdLst/>
              <a:ahLst/>
              <a:cxnLst/>
              <a:rect l="l" t="t" r="r" b="b"/>
              <a:pathLst>
                <a:path w="20465" h="3717" extrusionOk="0">
                  <a:moveTo>
                    <a:pt x="19152" y="0"/>
                  </a:moveTo>
                  <a:cubicBezTo>
                    <a:pt x="18193" y="0"/>
                    <a:pt x="17127" y="239"/>
                    <a:pt x="16350" y="293"/>
                  </a:cubicBezTo>
                  <a:cubicBezTo>
                    <a:pt x="14467" y="421"/>
                    <a:pt x="12588" y="545"/>
                    <a:pt x="10705" y="674"/>
                  </a:cubicBezTo>
                  <a:cubicBezTo>
                    <a:pt x="7336" y="902"/>
                    <a:pt x="3688" y="749"/>
                    <a:pt x="525" y="2069"/>
                  </a:cubicBezTo>
                  <a:cubicBezTo>
                    <a:pt x="247" y="2186"/>
                    <a:pt x="83" y="2382"/>
                    <a:pt x="1" y="2610"/>
                  </a:cubicBezTo>
                  <a:cubicBezTo>
                    <a:pt x="236" y="3142"/>
                    <a:pt x="589" y="3716"/>
                    <a:pt x="875" y="3716"/>
                  </a:cubicBezTo>
                  <a:cubicBezTo>
                    <a:pt x="893" y="3716"/>
                    <a:pt x="906" y="3712"/>
                    <a:pt x="924" y="3708"/>
                  </a:cubicBezTo>
                  <a:cubicBezTo>
                    <a:pt x="7332" y="2204"/>
                    <a:pt x="13875" y="1434"/>
                    <a:pt x="20458" y="1409"/>
                  </a:cubicBezTo>
                  <a:cubicBezTo>
                    <a:pt x="20464" y="1409"/>
                    <a:pt x="20265" y="649"/>
                    <a:pt x="19959" y="71"/>
                  </a:cubicBezTo>
                  <a:cubicBezTo>
                    <a:pt x="19705" y="18"/>
                    <a:pt x="19431" y="0"/>
                    <a:pt x="1915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6052;p119">
            <a:extLst>
              <a:ext uri="{FF2B5EF4-FFF2-40B4-BE49-F238E27FC236}">
                <a16:creationId xmlns:a16="http://schemas.microsoft.com/office/drawing/2014/main" id="{37045A3D-0A8B-45B0-89DB-D48F1E37634F}"/>
              </a:ext>
            </a:extLst>
          </p:cNvPr>
          <p:cNvGrpSpPr/>
          <p:nvPr/>
        </p:nvGrpSpPr>
        <p:grpSpPr>
          <a:xfrm rot="17527771">
            <a:off x="8248846" y="3102110"/>
            <a:ext cx="336025" cy="83526"/>
            <a:chOff x="2938001" y="2200911"/>
            <a:chExt cx="608268" cy="135345"/>
          </a:xfrm>
          <a:solidFill>
            <a:srgbClr val="FFC000"/>
          </a:solidFill>
        </p:grpSpPr>
        <p:sp>
          <p:nvSpPr>
            <p:cNvPr id="33" name="Google Shape;6053;p119">
              <a:extLst>
                <a:ext uri="{FF2B5EF4-FFF2-40B4-BE49-F238E27FC236}">
                  <a16:creationId xmlns:a16="http://schemas.microsoft.com/office/drawing/2014/main" id="{3CE479F9-F360-DAB2-C7C5-C8EA12584C7A}"/>
                </a:ext>
              </a:extLst>
            </p:cNvPr>
            <p:cNvSpPr/>
            <p:nvPr/>
          </p:nvSpPr>
          <p:spPr>
            <a:xfrm>
              <a:off x="2938001" y="2200911"/>
              <a:ext cx="569863" cy="89237"/>
            </a:xfrm>
            <a:custGeom>
              <a:avLst/>
              <a:gdLst/>
              <a:ahLst/>
              <a:cxnLst/>
              <a:rect l="l" t="t" r="r" b="b"/>
              <a:pathLst>
                <a:path w="20269" h="3174" extrusionOk="0">
                  <a:moveTo>
                    <a:pt x="19612" y="0"/>
                  </a:moveTo>
                  <a:cubicBezTo>
                    <a:pt x="13026" y="25"/>
                    <a:pt x="6487" y="795"/>
                    <a:pt x="76" y="2300"/>
                  </a:cubicBezTo>
                  <a:cubicBezTo>
                    <a:pt x="0" y="2318"/>
                    <a:pt x="115" y="2731"/>
                    <a:pt x="311" y="3173"/>
                  </a:cubicBezTo>
                  <a:cubicBezTo>
                    <a:pt x="393" y="2945"/>
                    <a:pt x="557" y="2749"/>
                    <a:pt x="835" y="2632"/>
                  </a:cubicBezTo>
                  <a:cubicBezTo>
                    <a:pt x="3998" y="1312"/>
                    <a:pt x="7646" y="1465"/>
                    <a:pt x="11015" y="1237"/>
                  </a:cubicBezTo>
                  <a:cubicBezTo>
                    <a:pt x="12898" y="1108"/>
                    <a:pt x="14777" y="984"/>
                    <a:pt x="16660" y="856"/>
                  </a:cubicBezTo>
                  <a:cubicBezTo>
                    <a:pt x="17437" y="802"/>
                    <a:pt x="18503" y="563"/>
                    <a:pt x="19462" y="563"/>
                  </a:cubicBezTo>
                  <a:cubicBezTo>
                    <a:pt x="19741" y="563"/>
                    <a:pt x="20015" y="581"/>
                    <a:pt x="20269" y="634"/>
                  </a:cubicBezTo>
                  <a:cubicBezTo>
                    <a:pt x="20079" y="282"/>
                    <a:pt x="19854" y="0"/>
                    <a:pt x="1961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054;p119">
              <a:extLst>
                <a:ext uri="{FF2B5EF4-FFF2-40B4-BE49-F238E27FC236}">
                  <a16:creationId xmlns:a16="http://schemas.microsoft.com/office/drawing/2014/main" id="{E549F4EA-B335-0D22-6A77-F0B17EE40410}"/>
                </a:ext>
              </a:extLst>
            </p:cNvPr>
            <p:cNvSpPr/>
            <p:nvPr/>
          </p:nvSpPr>
          <p:spPr>
            <a:xfrm>
              <a:off x="2940222" y="2218736"/>
              <a:ext cx="606047" cy="117521"/>
            </a:xfrm>
            <a:custGeom>
              <a:avLst/>
              <a:gdLst/>
              <a:ahLst/>
              <a:cxnLst/>
              <a:rect l="l" t="t" r="r" b="b"/>
              <a:pathLst>
                <a:path w="21556" h="4180" extrusionOk="0">
                  <a:moveTo>
                    <a:pt x="20190" y="0"/>
                  </a:moveTo>
                  <a:lnTo>
                    <a:pt x="20190" y="0"/>
                  </a:lnTo>
                  <a:cubicBezTo>
                    <a:pt x="20496" y="578"/>
                    <a:pt x="20695" y="1338"/>
                    <a:pt x="20689" y="1338"/>
                  </a:cubicBezTo>
                  <a:cubicBezTo>
                    <a:pt x="14106" y="1363"/>
                    <a:pt x="7563" y="2133"/>
                    <a:pt x="1155" y="3637"/>
                  </a:cubicBezTo>
                  <a:cubicBezTo>
                    <a:pt x="1137" y="3641"/>
                    <a:pt x="1124" y="3645"/>
                    <a:pt x="1106" y="3645"/>
                  </a:cubicBezTo>
                  <a:cubicBezTo>
                    <a:pt x="820" y="3645"/>
                    <a:pt x="467" y="3071"/>
                    <a:pt x="232" y="2539"/>
                  </a:cubicBezTo>
                  <a:lnTo>
                    <a:pt x="232" y="2539"/>
                  </a:lnTo>
                  <a:cubicBezTo>
                    <a:pt x="0" y="3217"/>
                    <a:pt x="525" y="4180"/>
                    <a:pt x="1234" y="4180"/>
                  </a:cubicBezTo>
                  <a:cubicBezTo>
                    <a:pt x="1341" y="4180"/>
                    <a:pt x="1451" y="4159"/>
                    <a:pt x="1562" y="4111"/>
                  </a:cubicBezTo>
                  <a:cubicBezTo>
                    <a:pt x="4500" y="2885"/>
                    <a:pt x="7824" y="3010"/>
                    <a:pt x="10954" y="2800"/>
                  </a:cubicBezTo>
                  <a:cubicBezTo>
                    <a:pt x="12552" y="2689"/>
                    <a:pt x="14153" y="2582"/>
                    <a:pt x="15753" y="2472"/>
                  </a:cubicBezTo>
                  <a:cubicBezTo>
                    <a:pt x="16506" y="2421"/>
                    <a:pt x="17259" y="2372"/>
                    <a:pt x="18011" y="2319"/>
                  </a:cubicBezTo>
                  <a:cubicBezTo>
                    <a:pt x="18481" y="2286"/>
                    <a:pt x="18952" y="2258"/>
                    <a:pt x="19423" y="2225"/>
                  </a:cubicBezTo>
                  <a:cubicBezTo>
                    <a:pt x="19441" y="2222"/>
                    <a:pt x="19462" y="2222"/>
                    <a:pt x="19487" y="2222"/>
                  </a:cubicBezTo>
                  <a:cubicBezTo>
                    <a:pt x="19540" y="2222"/>
                    <a:pt x="19609" y="2225"/>
                    <a:pt x="19676" y="2225"/>
                  </a:cubicBezTo>
                  <a:cubicBezTo>
                    <a:pt x="19747" y="2229"/>
                    <a:pt x="19822" y="2229"/>
                    <a:pt x="19894" y="2229"/>
                  </a:cubicBezTo>
                  <a:lnTo>
                    <a:pt x="19951" y="2229"/>
                  </a:lnTo>
                  <a:cubicBezTo>
                    <a:pt x="20136" y="2361"/>
                    <a:pt x="20350" y="2443"/>
                    <a:pt x="20582" y="2443"/>
                  </a:cubicBezTo>
                  <a:cubicBezTo>
                    <a:pt x="20628" y="2443"/>
                    <a:pt x="20674" y="2439"/>
                    <a:pt x="20721" y="2432"/>
                  </a:cubicBezTo>
                  <a:cubicBezTo>
                    <a:pt x="20771" y="2426"/>
                    <a:pt x="20817" y="2418"/>
                    <a:pt x="20867" y="2411"/>
                  </a:cubicBezTo>
                  <a:cubicBezTo>
                    <a:pt x="21220" y="2361"/>
                    <a:pt x="21434" y="1965"/>
                    <a:pt x="21473" y="1651"/>
                  </a:cubicBezTo>
                  <a:cubicBezTo>
                    <a:pt x="21480" y="1591"/>
                    <a:pt x="21487" y="1534"/>
                    <a:pt x="21495" y="1473"/>
                  </a:cubicBezTo>
                  <a:cubicBezTo>
                    <a:pt x="21555" y="996"/>
                    <a:pt x="21256" y="479"/>
                    <a:pt x="20849" y="239"/>
                  </a:cubicBezTo>
                  <a:cubicBezTo>
                    <a:pt x="20649" y="125"/>
                    <a:pt x="20428" y="51"/>
                    <a:pt x="2019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55;p119">
              <a:extLst>
                <a:ext uri="{FF2B5EF4-FFF2-40B4-BE49-F238E27FC236}">
                  <a16:creationId xmlns:a16="http://schemas.microsoft.com/office/drawing/2014/main" id="{2D46CE1E-930D-94D6-0D96-DC5039CFE388}"/>
                </a:ext>
              </a:extLst>
            </p:cNvPr>
            <p:cNvSpPr/>
            <p:nvPr/>
          </p:nvSpPr>
          <p:spPr>
            <a:xfrm>
              <a:off x="2946716" y="2216740"/>
              <a:ext cx="575373" cy="104503"/>
            </a:xfrm>
            <a:custGeom>
              <a:avLst/>
              <a:gdLst/>
              <a:ahLst/>
              <a:cxnLst/>
              <a:rect l="l" t="t" r="r" b="b"/>
              <a:pathLst>
                <a:path w="20465" h="3717" extrusionOk="0">
                  <a:moveTo>
                    <a:pt x="19152" y="0"/>
                  </a:moveTo>
                  <a:cubicBezTo>
                    <a:pt x="18193" y="0"/>
                    <a:pt x="17127" y="239"/>
                    <a:pt x="16350" y="293"/>
                  </a:cubicBezTo>
                  <a:cubicBezTo>
                    <a:pt x="14467" y="421"/>
                    <a:pt x="12588" y="545"/>
                    <a:pt x="10705" y="674"/>
                  </a:cubicBezTo>
                  <a:cubicBezTo>
                    <a:pt x="7336" y="902"/>
                    <a:pt x="3688" y="749"/>
                    <a:pt x="525" y="2069"/>
                  </a:cubicBezTo>
                  <a:cubicBezTo>
                    <a:pt x="247" y="2186"/>
                    <a:pt x="83" y="2382"/>
                    <a:pt x="1" y="2610"/>
                  </a:cubicBezTo>
                  <a:cubicBezTo>
                    <a:pt x="236" y="3142"/>
                    <a:pt x="589" y="3716"/>
                    <a:pt x="875" y="3716"/>
                  </a:cubicBezTo>
                  <a:cubicBezTo>
                    <a:pt x="893" y="3716"/>
                    <a:pt x="906" y="3712"/>
                    <a:pt x="924" y="3708"/>
                  </a:cubicBezTo>
                  <a:cubicBezTo>
                    <a:pt x="7332" y="2204"/>
                    <a:pt x="13875" y="1434"/>
                    <a:pt x="20458" y="1409"/>
                  </a:cubicBezTo>
                  <a:cubicBezTo>
                    <a:pt x="20464" y="1409"/>
                    <a:pt x="20265" y="649"/>
                    <a:pt x="19959" y="71"/>
                  </a:cubicBezTo>
                  <a:cubicBezTo>
                    <a:pt x="19705" y="18"/>
                    <a:pt x="19431" y="0"/>
                    <a:pt x="1915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6052;p119">
            <a:extLst>
              <a:ext uri="{FF2B5EF4-FFF2-40B4-BE49-F238E27FC236}">
                <a16:creationId xmlns:a16="http://schemas.microsoft.com/office/drawing/2014/main" id="{A08CAD31-25B1-86CF-070D-E0761B77B678}"/>
              </a:ext>
            </a:extLst>
          </p:cNvPr>
          <p:cNvGrpSpPr/>
          <p:nvPr/>
        </p:nvGrpSpPr>
        <p:grpSpPr>
          <a:xfrm rot="14317005">
            <a:off x="7943531" y="3221849"/>
            <a:ext cx="336025" cy="83526"/>
            <a:chOff x="2938001" y="2200911"/>
            <a:chExt cx="608268" cy="135345"/>
          </a:xfrm>
          <a:solidFill>
            <a:srgbClr val="FFC000"/>
          </a:solidFill>
        </p:grpSpPr>
        <p:sp>
          <p:nvSpPr>
            <p:cNvPr id="37" name="Google Shape;6053;p119">
              <a:extLst>
                <a:ext uri="{FF2B5EF4-FFF2-40B4-BE49-F238E27FC236}">
                  <a16:creationId xmlns:a16="http://schemas.microsoft.com/office/drawing/2014/main" id="{D011847B-D1E1-6449-FB26-D9E0F20F09AB}"/>
                </a:ext>
              </a:extLst>
            </p:cNvPr>
            <p:cNvSpPr/>
            <p:nvPr/>
          </p:nvSpPr>
          <p:spPr>
            <a:xfrm>
              <a:off x="2938001" y="2200911"/>
              <a:ext cx="569863" cy="89237"/>
            </a:xfrm>
            <a:custGeom>
              <a:avLst/>
              <a:gdLst/>
              <a:ahLst/>
              <a:cxnLst/>
              <a:rect l="l" t="t" r="r" b="b"/>
              <a:pathLst>
                <a:path w="20269" h="3174" extrusionOk="0">
                  <a:moveTo>
                    <a:pt x="19612" y="0"/>
                  </a:moveTo>
                  <a:cubicBezTo>
                    <a:pt x="13026" y="25"/>
                    <a:pt x="6487" y="795"/>
                    <a:pt x="76" y="2300"/>
                  </a:cubicBezTo>
                  <a:cubicBezTo>
                    <a:pt x="0" y="2318"/>
                    <a:pt x="115" y="2731"/>
                    <a:pt x="311" y="3173"/>
                  </a:cubicBezTo>
                  <a:cubicBezTo>
                    <a:pt x="393" y="2945"/>
                    <a:pt x="557" y="2749"/>
                    <a:pt x="835" y="2632"/>
                  </a:cubicBezTo>
                  <a:cubicBezTo>
                    <a:pt x="3998" y="1312"/>
                    <a:pt x="7646" y="1465"/>
                    <a:pt x="11015" y="1237"/>
                  </a:cubicBezTo>
                  <a:cubicBezTo>
                    <a:pt x="12898" y="1108"/>
                    <a:pt x="14777" y="984"/>
                    <a:pt x="16660" y="856"/>
                  </a:cubicBezTo>
                  <a:cubicBezTo>
                    <a:pt x="17437" y="802"/>
                    <a:pt x="18503" y="563"/>
                    <a:pt x="19462" y="563"/>
                  </a:cubicBezTo>
                  <a:cubicBezTo>
                    <a:pt x="19741" y="563"/>
                    <a:pt x="20015" y="581"/>
                    <a:pt x="20269" y="634"/>
                  </a:cubicBezTo>
                  <a:cubicBezTo>
                    <a:pt x="20079" y="282"/>
                    <a:pt x="19854" y="0"/>
                    <a:pt x="1961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54;p119">
              <a:extLst>
                <a:ext uri="{FF2B5EF4-FFF2-40B4-BE49-F238E27FC236}">
                  <a16:creationId xmlns:a16="http://schemas.microsoft.com/office/drawing/2014/main" id="{A853DDB9-08F9-6B96-B6AA-8710B571E9AF}"/>
                </a:ext>
              </a:extLst>
            </p:cNvPr>
            <p:cNvSpPr/>
            <p:nvPr/>
          </p:nvSpPr>
          <p:spPr>
            <a:xfrm>
              <a:off x="2940222" y="2218736"/>
              <a:ext cx="606047" cy="117521"/>
            </a:xfrm>
            <a:custGeom>
              <a:avLst/>
              <a:gdLst/>
              <a:ahLst/>
              <a:cxnLst/>
              <a:rect l="l" t="t" r="r" b="b"/>
              <a:pathLst>
                <a:path w="21556" h="4180" extrusionOk="0">
                  <a:moveTo>
                    <a:pt x="20190" y="0"/>
                  </a:moveTo>
                  <a:lnTo>
                    <a:pt x="20190" y="0"/>
                  </a:lnTo>
                  <a:cubicBezTo>
                    <a:pt x="20496" y="578"/>
                    <a:pt x="20695" y="1338"/>
                    <a:pt x="20689" y="1338"/>
                  </a:cubicBezTo>
                  <a:cubicBezTo>
                    <a:pt x="14106" y="1363"/>
                    <a:pt x="7563" y="2133"/>
                    <a:pt x="1155" y="3637"/>
                  </a:cubicBezTo>
                  <a:cubicBezTo>
                    <a:pt x="1137" y="3641"/>
                    <a:pt x="1124" y="3645"/>
                    <a:pt x="1106" y="3645"/>
                  </a:cubicBezTo>
                  <a:cubicBezTo>
                    <a:pt x="820" y="3645"/>
                    <a:pt x="467" y="3071"/>
                    <a:pt x="232" y="2539"/>
                  </a:cubicBezTo>
                  <a:lnTo>
                    <a:pt x="232" y="2539"/>
                  </a:lnTo>
                  <a:cubicBezTo>
                    <a:pt x="0" y="3217"/>
                    <a:pt x="525" y="4180"/>
                    <a:pt x="1234" y="4180"/>
                  </a:cubicBezTo>
                  <a:cubicBezTo>
                    <a:pt x="1341" y="4180"/>
                    <a:pt x="1451" y="4159"/>
                    <a:pt x="1562" y="4111"/>
                  </a:cubicBezTo>
                  <a:cubicBezTo>
                    <a:pt x="4500" y="2885"/>
                    <a:pt x="7824" y="3010"/>
                    <a:pt x="10954" y="2800"/>
                  </a:cubicBezTo>
                  <a:cubicBezTo>
                    <a:pt x="12552" y="2689"/>
                    <a:pt x="14153" y="2582"/>
                    <a:pt x="15753" y="2472"/>
                  </a:cubicBezTo>
                  <a:cubicBezTo>
                    <a:pt x="16506" y="2421"/>
                    <a:pt x="17259" y="2372"/>
                    <a:pt x="18011" y="2319"/>
                  </a:cubicBezTo>
                  <a:cubicBezTo>
                    <a:pt x="18481" y="2286"/>
                    <a:pt x="18952" y="2258"/>
                    <a:pt x="19423" y="2225"/>
                  </a:cubicBezTo>
                  <a:cubicBezTo>
                    <a:pt x="19441" y="2222"/>
                    <a:pt x="19462" y="2222"/>
                    <a:pt x="19487" y="2222"/>
                  </a:cubicBezTo>
                  <a:cubicBezTo>
                    <a:pt x="19540" y="2222"/>
                    <a:pt x="19609" y="2225"/>
                    <a:pt x="19676" y="2225"/>
                  </a:cubicBezTo>
                  <a:cubicBezTo>
                    <a:pt x="19747" y="2229"/>
                    <a:pt x="19822" y="2229"/>
                    <a:pt x="19894" y="2229"/>
                  </a:cubicBezTo>
                  <a:lnTo>
                    <a:pt x="19951" y="2229"/>
                  </a:lnTo>
                  <a:cubicBezTo>
                    <a:pt x="20136" y="2361"/>
                    <a:pt x="20350" y="2443"/>
                    <a:pt x="20582" y="2443"/>
                  </a:cubicBezTo>
                  <a:cubicBezTo>
                    <a:pt x="20628" y="2443"/>
                    <a:pt x="20674" y="2439"/>
                    <a:pt x="20721" y="2432"/>
                  </a:cubicBezTo>
                  <a:cubicBezTo>
                    <a:pt x="20771" y="2426"/>
                    <a:pt x="20817" y="2418"/>
                    <a:pt x="20867" y="2411"/>
                  </a:cubicBezTo>
                  <a:cubicBezTo>
                    <a:pt x="21220" y="2361"/>
                    <a:pt x="21434" y="1965"/>
                    <a:pt x="21473" y="1651"/>
                  </a:cubicBezTo>
                  <a:cubicBezTo>
                    <a:pt x="21480" y="1591"/>
                    <a:pt x="21487" y="1534"/>
                    <a:pt x="21495" y="1473"/>
                  </a:cubicBezTo>
                  <a:cubicBezTo>
                    <a:pt x="21555" y="996"/>
                    <a:pt x="21256" y="479"/>
                    <a:pt x="20849" y="239"/>
                  </a:cubicBezTo>
                  <a:cubicBezTo>
                    <a:pt x="20649" y="125"/>
                    <a:pt x="20428" y="51"/>
                    <a:pt x="2019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55;p119">
              <a:extLst>
                <a:ext uri="{FF2B5EF4-FFF2-40B4-BE49-F238E27FC236}">
                  <a16:creationId xmlns:a16="http://schemas.microsoft.com/office/drawing/2014/main" id="{AA8417A9-E596-B0CC-BC14-9F7C3D49284F}"/>
                </a:ext>
              </a:extLst>
            </p:cNvPr>
            <p:cNvSpPr/>
            <p:nvPr/>
          </p:nvSpPr>
          <p:spPr>
            <a:xfrm>
              <a:off x="2946716" y="2216740"/>
              <a:ext cx="575373" cy="104503"/>
            </a:xfrm>
            <a:custGeom>
              <a:avLst/>
              <a:gdLst/>
              <a:ahLst/>
              <a:cxnLst/>
              <a:rect l="l" t="t" r="r" b="b"/>
              <a:pathLst>
                <a:path w="20465" h="3717" extrusionOk="0">
                  <a:moveTo>
                    <a:pt x="19152" y="0"/>
                  </a:moveTo>
                  <a:cubicBezTo>
                    <a:pt x="18193" y="0"/>
                    <a:pt x="17127" y="239"/>
                    <a:pt x="16350" y="293"/>
                  </a:cubicBezTo>
                  <a:cubicBezTo>
                    <a:pt x="14467" y="421"/>
                    <a:pt x="12588" y="545"/>
                    <a:pt x="10705" y="674"/>
                  </a:cubicBezTo>
                  <a:cubicBezTo>
                    <a:pt x="7336" y="902"/>
                    <a:pt x="3688" y="749"/>
                    <a:pt x="525" y="2069"/>
                  </a:cubicBezTo>
                  <a:cubicBezTo>
                    <a:pt x="247" y="2186"/>
                    <a:pt x="83" y="2382"/>
                    <a:pt x="1" y="2610"/>
                  </a:cubicBezTo>
                  <a:cubicBezTo>
                    <a:pt x="236" y="3142"/>
                    <a:pt x="589" y="3716"/>
                    <a:pt x="875" y="3716"/>
                  </a:cubicBezTo>
                  <a:cubicBezTo>
                    <a:pt x="893" y="3716"/>
                    <a:pt x="906" y="3712"/>
                    <a:pt x="924" y="3708"/>
                  </a:cubicBezTo>
                  <a:cubicBezTo>
                    <a:pt x="7332" y="2204"/>
                    <a:pt x="13875" y="1434"/>
                    <a:pt x="20458" y="1409"/>
                  </a:cubicBezTo>
                  <a:cubicBezTo>
                    <a:pt x="20464" y="1409"/>
                    <a:pt x="20265" y="649"/>
                    <a:pt x="19959" y="71"/>
                  </a:cubicBezTo>
                  <a:cubicBezTo>
                    <a:pt x="19705" y="18"/>
                    <a:pt x="19431" y="0"/>
                    <a:pt x="1915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6804;p121">
            <a:extLst>
              <a:ext uri="{FF2B5EF4-FFF2-40B4-BE49-F238E27FC236}">
                <a16:creationId xmlns:a16="http://schemas.microsoft.com/office/drawing/2014/main" id="{C08FAC7D-653B-D1EC-C464-9C7B7A19AF58}"/>
              </a:ext>
            </a:extLst>
          </p:cNvPr>
          <p:cNvSpPr/>
          <p:nvPr/>
        </p:nvSpPr>
        <p:spPr>
          <a:xfrm>
            <a:off x="670561" y="515219"/>
            <a:ext cx="778206" cy="466362"/>
          </a:xfrm>
          <a:custGeom>
            <a:avLst/>
            <a:gdLst/>
            <a:ahLst/>
            <a:cxnLst/>
            <a:rect l="l" t="t" r="r" b="b"/>
            <a:pathLst>
              <a:path w="11221" h="12246" extrusionOk="0">
                <a:moveTo>
                  <a:pt x="5308" y="99"/>
                </a:moveTo>
                <a:cubicBezTo>
                  <a:pt x="5888" y="0"/>
                  <a:pt x="6666" y="630"/>
                  <a:pt x="7147" y="914"/>
                </a:cubicBezTo>
                <a:cubicBezTo>
                  <a:pt x="8073" y="1445"/>
                  <a:pt x="9036" y="1914"/>
                  <a:pt x="9986" y="2383"/>
                </a:cubicBezTo>
                <a:cubicBezTo>
                  <a:pt x="10073" y="2420"/>
                  <a:pt x="10172" y="2457"/>
                  <a:pt x="10258" y="2494"/>
                </a:cubicBezTo>
                <a:cubicBezTo>
                  <a:pt x="10381" y="2556"/>
                  <a:pt x="10505" y="2605"/>
                  <a:pt x="10628" y="2667"/>
                </a:cubicBezTo>
                <a:cubicBezTo>
                  <a:pt x="10851" y="2778"/>
                  <a:pt x="11171" y="2975"/>
                  <a:pt x="11209" y="3247"/>
                </a:cubicBezTo>
                <a:cubicBezTo>
                  <a:pt x="11221" y="3321"/>
                  <a:pt x="11209" y="3395"/>
                  <a:pt x="11184" y="3457"/>
                </a:cubicBezTo>
                <a:cubicBezTo>
                  <a:pt x="11048" y="3716"/>
                  <a:pt x="10888" y="3938"/>
                  <a:pt x="10678" y="4136"/>
                </a:cubicBezTo>
                <a:cubicBezTo>
                  <a:pt x="10665" y="4160"/>
                  <a:pt x="10641" y="4185"/>
                  <a:pt x="10616" y="4197"/>
                </a:cubicBezTo>
                <a:cubicBezTo>
                  <a:pt x="10480" y="4333"/>
                  <a:pt x="10357" y="4481"/>
                  <a:pt x="10233" y="4642"/>
                </a:cubicBezTo>
                <a:cubicBezTo>
                  <a:pt x="10283" y="4691"/>
                  <a:pt x="10344" y="4753"/>
                  <a:pt x="10381" y="4815"/>
                </a:cubicBezTo>
                <a:cubicBezTo>
                  <a:pt x="10604" y="5074"/>
                  <a:pt x="10628" y="5444"/>
                  <a:pt x="10443" y="5728"/>
                </a:cubicBezTo>
                <a:cubicBezTo>
                  <a:pt x="10357" y="5888"/>
                  <a:pt x="10246" y="6037"/>
                  <a:pt x="10135" y="6197"/>
                </a:cubicBezTo>
                <a:cubicBezTo>
                  <a:pt x="9999" y="6382"/>
                  <a:pt x="9863" y="6580"/>
                  <a:pt x="9715" y="6765"/>
                </a:cubicBezTo>
                <a:cubicBezTo>
                  <a:pt x="9579" y="6962"/>
                  <a:pt x="9431" y="7147"/>
                  <a:pt x="9295" y="7345"/>
                </a:cubicBezTo>
                <a:cubicBezTo>
                  <a:pt x="9184" y="7481"/>
                  <a:pt x="9085" y="7629"/>
                  <a:pt x="8987" y="7789"/>
                </a:cubicBezTo>
                <a:cubicBezTo>
                  <a:pt x="8357" y="8826"/>
                  <a:pt x="7616" y="9789"/>
                  <a:pt x="6975" y="10826"/>
                </a:cubicBezTo>
                <a:cubicBezTo>
                  <a:pt x="6641" y="11381"/>
                  <a:pt x="6147" y="12246"/>
                  <a:pt x="5370" y="11776"/>
                </a:cubicBezTo>
                <a:cubicBezTo>
                  <a:pt x="5024" y="11567"/>
                  <a:pt x="4679" y="11307"/>
                  <a:pt x="4345" y="11085"/>
                </a:cubicBezTo>
                <a:cubicBezTo>
                  <a:pt x="3790" y="10703"/>
                  <a:pt x="3247" y="10320"/>
                  <a:pt x="2691" y="9925"/>
                </a:cubicBezTo>
                <a:cubicBezTo>
                  <a:pt x="2185" y="9567"/>
                  <a:pt x="1679" y="9197"/>
                  <a:pt x="1173" y="8826"/>
                </a:cubicBezTo>
                <a:cubicBezTo>
                  <a:pt x="975" y="8678"/>
                  <a:pt x="778" y="8518"/>
                  <a:pt x="580" y="8370"/>
                </a:cubicBezTo>
                <a:cubicBezTo>
                  <a:pt x="445" y="8258"/>
                  <a:pt x="309" y="8147"/>
                  <a:pt x="173" y="8024"/>
                </a:cubicBezTo>
                <a:lnTo>
                  <a:pt x="148" y="7999"/>
                </a:lnTo>
                <a:cubicBezTo>
                  <a:pt x="62" y="7925"/>
                  <a:pt x="0" y="7839"/>
                  <a:pt x="74" y="7715"/>
                </a:cubicBezTo>
                <a:cubicBezTo>
                  <a:pt x="408" y="7185"/>
                  <a:pt x="716" y="6629"/>
                  <a:pt x="1037" y="6074"/>
                </a:cubicBezTo>
                <a:cubicBezTo>
                  <a:pt x="1432" y="5382"/>
                  <a:pt x="1827" y="4679"/>
                  <a:pt x="2247" y="3987"/>
                </a:cubicBezTo>
                <a:cubicBezTo>
                  <a:pt x="2728" y="3185"/>
                  <a:pt x="3222" y="2383"/>
                  <a:pt x="3777" y="1630"/>
                </a:cubicBezTo>
                <a:cubicBezTo>
                  <a:pt x="4135" y="1124"/>
                  <a:pt x="4666" y="445"/>
                  <a:pt x="5197" y="124"/>
                </a:cubicBezTo>
                <a:cubicBezTo>
                  <a:pt x="5222" y="99"/>
                  <a:pt x="5271" y="87"/>
                  <a:pt x="5308" y="87"/>
                </a:cubicBezTo>
                <a:close/>
                <a:moveTo>
                  <a:pt x="5148" y="679"/>
                </a:moveTo>
                <a:cubicBezTo>
                  <a:pt x="5925" y="815"/>
                  <a:pt x="7308" y="1766"/>
                  <a:pt x="7826" y="2124"/>
                </a:cubicBezTo>
                <a:cubicBezTo>
                  <a:pt x="8382" y="2482"/>
                  <a:pt x="8913" y="2864"/>
                  <a:pt x="9468" y="3222"/>
                </a:cubicBezTo>
                <a:cubicBezTo>
                  <a:pt x="9666" y="3358"/>
                  <a:pt x="9875" y="3494"/>
                  <a:pt x="10098" y="3617"/>
                </a:cubicBezTo>
                <a:cubicBezTo>
                  <a:pt x="10209" y="3679"/>
                  <a:pt x="10332" y="3741"/>
                  <a:pt x="10468" y="3790"/>
                </a:cubicBezTo>
                <a:lnTo>
                  <a:pt x="10542" y="3704"/>
                </a:lnTo>
                <a:cubicBezTo>
                  <a:pt x="10616" y="3617"/>
                  <a:pt x="10739" y="3469"/>
                  <a:pt x="10715" y="3346"/>
                </a:cubicBezTo>
                <a:cubicBezTo>
                  <a:pt x="10678" y="3210"/>
                  <a:pt x="10443" y="3074"/>
                  <a:pt x="10320" y="3000"/>
                </a:cubicBezTo>
                <a:cubicBezTo>
                  <a:pt x="9974" y="2827"/>
                  <a:pt x="9628" y="2654"/>
                  <a:pt x="9271" y="2482"/>
                </a:cubicBezTo>
                <a:cubicBezTo>
                  <a:pt x="8542" y="2124"/>
                  <a:pt x="7814" y="1778"/>
                  <a:pt x="7110" y="1371"/>
                </a:cubicBezTo>
                <a:cubicBezTo>
                  <a:pt x="6802" y="1185"/>
                  <a:pt x="6481" y="1025"/>
                  <a:pt x="6160" y="852"/>
                </a:cubicBezTo>
                <a:cubicBezTo>
                  <a:pt x="5938" y="753"/>
                  <a:pt x="5604" y="519"/>
                  <a:pt x="5357" y="544"/>
                </a:cubicBezTo>
                <a:cubicBezTo>
                  <a:pt x="5283" y="581"/>
                  <a:pt x="5222" y="618"/>
                  <a:pt x="5160" y="679"/>
                </a:cubicBezTo>
                <a:close/>
                <a:moveTo>
                  <a:pt x="5111" y="1087"/>
                </a:moveTo>
                <a:cubicBezTo>
                  <a:pt x="5419" y="1272"/>
                  <a:pt x="5728" y="1469"/>
                  <a:pt x="6036" y="1667"/>
                </a:cubicBezTo>
                <a:cubicBezTo>
                  <a:pt x="6567" y="2000"/>
                  <a:pt x="7098" y="2358"/>
                  <a:pt x="7629" y="2704"/>
                </a:cubicBezTo>
                <a:cubicBezTo>
                  <a:pt x="8073" y="3012"/>
                  <a:pt x="8530" y="3309"/>
                  <a:pt x="8962" y="3629"/>
                </a:cubicBezTo>
                <a:cubicBezTo>
                  <a:pt x="9283" y="3864"/>
                  <a:pt x="9604" y="4111"/>
                  <a:pt x="9912" y="4358"/>
                </a:cubicBezTo>
                <a:cubicBezTo>
                  <a:pt x="9974" y="4271"/>
                  <a:pt x="10048" y="4185"/>
                  <a:pt x="10135" y="4111"/>
                </a:cubicBezTo>
                <a:cubicBezTo>
                  <a:pt x="10023" y="4049"/>
                  <a:pt x="9900" y="3987"/>
                  <a:pt x="9801" y="3926"/>
                </a:cubicBezTo>
                <a:cubicBezTo>
                  <a:pt x="9591" y="3802"/>
                  <a:pt x="9382" y="3679"/>
                  <a:pt x="9184" y="3543"/>
                </a:cubicBezTo>
                <a:cubicBezTo>
                  <a:pt x="8678" y="3234"/>
                  <a:pt x="8184" y="2901"/>
                  <a:pt x="7690" y="2580"/>
                </a:cubicBezTo>
                <a:cubicBezTo>
                  <a:pt x="7098" y="2185"/>
                  <a:pt x="6481" y="1790"/>
                  <a:pt x="5864" y="1445"/>
                </a:cubicBezTo>
                <a:cubicBezTo>
                  <a:pt x="5654" y="1321"/>
                  <a:pt x="5444" y="1210"/>
                  <a:pt x="5222" y="1124"/>
                </a:cubicBezTo>
                <a:lnTo>
                  <a:pt x="5111" y="1087"/>
                </a:lnTo>
                <a:close/>
                <a:moveTo>
                  <a:pt x="4469" y="1420"/>
                </a:moveTo>
                <a:cubicBezTo>
                  <a:pt x="4345" y="1605"/>
                  <a:pt x="4222" y="1803"/>
                  <a:pt x="4074" y="1988"/>
                </a:cubicBezTo>
                <a:cubicBezTo>
                  <a:pt x="3876" y="2247"/>
                  <a:pt x="3679" y="2506"/>
                  <a:pt x="3494" y="2765"/>
                </a:cubicBezTo>
                <a:cubicBezTo>
                  <a:pt x="2889" y="3617"/>
                  <a:pt x="2346" y="4506"/>
                  <a:pt x="1852" y="5432"/>
                </a:cubicBezTo>
                <a:cubicBezTo>
                  <a:pt x="1420" y="6209"/>
                  <a:pt x="988" y="6999"/>
                  <a:pt x="519" y="7765"/>
                </a:cubicBezTo>
                <a:cubicBezTo>
                  <a:pt x="827" y="7975"/>
                  <a:pt x="1148" y="8209"/>
                  <a:pt x="1457" y="8431"/>
                </a:cubicBezTo>
                <a:lnTo>
                  <a:pt x="2839" y="9456"/>
                </a:lnTo>
                <a:cubicBezTo>
                  <a:pt x="3370" y="9851"/>
                  <a:pt x="3913" y="10246"/>
                  <a:pt x="4456" y="10641"/>
                </a:cubicBezTo>
                <a:cubicBezTo>
                  <a:pt x="4654" y="10789"/>
                  <a:pt x="4851" y="10937"/>
                  <a:pt x="5061" y="11073"/>
                </a:cubicBezTo>
                <a:cubicBezTo>
                  <a:pt x="5172" y="11159"/>
                  <a:pt x="5296" y="11246"/>
                  <a:pt x="5419" y="11320"/>
                </a:cubicBezTo>
                <a:cubicBezTo>
                  <a:pt x="6024" y="11690"/>
                  <a:pt x="6271" y="11196"/>
                  <a:pt x="6555" y="10740"/>
                </a:cubicBezTo>
                <a:cubicBezTo>
                  <a:pt x="7283" y="9555"/>
                  <a:pt x="8110" y="8444"/>
                  <a:pt x="8826" y="7246"/>
                </a:cubicBezTo>
                <a:cubicBezTo>
                  <a:pt x="8900" y="7123"/>
                  <a:pt x="8987" y="6987"/>
                  <a:pt x="9085" y="6876"/>
                </a:cubicBezTo>
                <a:cubicBezTo>
                  <a:pt x="9209" y="6703"/>
                  <a:pt x="9345" y="6543"/>
                  <a:pt x="9468" y="6382"/>
                </a:cubicBezTo>
                <a:cubicBezTo>
                  <a:pt x="9604" y="6222"/>
                  <a:pt x="9727" y="6061"/>
                  <a:pt x="9851" y="5888"/>
                </a:cubicBezTo>
                <a:cubicBezTo>
                  <a:pt x="9937" y="5777"/>
                  <a:pt x="10011" y="5654"/>
                  <a:pt x="10085" y="5518"/>
                </a:cubicBezTo>
                <a:cubicBezTo>
                  <a:pt x="10209" y="5271"/>
                  <a:pt x="9579" y="4691"/>
                  <a:pt x="9431" y="4543"/>
                </a:cubicBezTo>
                <a:cubicBezTo>
                  <a:pt x="8814" y="4012"/>
                  <a:pt x="8172" y="3518"/>
                  <a:pt x="7493" y="3074"/>
                </a:cubicBezTo>
                <a:cubicBezTo>
                  <a:pt x="6900" y="2654"/>
                  <a:pt x="6296" y="2272"/>
                  <a:pt x="5678" y="1889"/>
                </a:cubicBezTo>
                <a:cubicBezTo>
                  <a:pt x="5320" y="1679"/>
                  <a:pt x="4962" y="1457"/>
                  <a:pt x="4605" y="1247"/>
                </a:cubicBezTo>
                <a:cubicBezTo>
                  <a:pt x="4555" y="1296"/>
                  <a:pt x="4518" y="1358"/>
                  <a:pt x="4469" y="1408"/>
                </a:cubicBezTo>
                <a:close/>
                <a:moveTo>
                  <a:pt x="2617" y="7555"/>
                </a:moveTo>
                <a:cubicBezTo>
                  <a:pt x="2506" y="7715"/>
                  <a:pt x="2790" y="7950"/>
                  <a:pt x="2889" y="8049"/>
                </a:cubicBezTo>
                <a:cubicBezTo>
                  <a:pt x="3111" y="8258"/>
                  <a:pt x="3370" y="8456"/>
                  <a:pt x="3605" y="8641"/>
                </a:cubicBezTo>
                <a:lnTo>
                  <a:pt x="4247" y="9135"/>
                </a:lnTo>
                <a:cubicBezTo>
                  <a:pt x="4382" y="9221"/>
                  <a:pt x="4506" y="9332"/>
                  <a:pt x="4629" y="9443"/>
                </a:cubicBezTo>
                <a:cubicBezTo>
                  <a:pt x="4827" y="9629"/>
                  <a:pt x="5111" y="9345"/>
                  <a:pt x="4913" y="9147"/>
                </a:cubicBezTo>
                <a:cubicBezTo>
                  <a:pt x="4358" y="8604"/>
                  <a:pt x="3679" y="8184"/>
                  <a:pt x="3086" y="7691"/>
                </a:cubicBezTo>
                <a:cubicBezTo>
                  <a:pt x="2987" y="7617"/>
                  <a:pt x="2876" y="7456"/>
                  <a:pt x="2741" y="7481"/>
                </a:cubicBezTo>
                <a:cubicBezTo>
                  <a:pt x="2691" y="7481"/>
                  <a:pt x="2642" y="7518"/>
                  <a:pt x="2617" y="7555"/>
                </a:cubicBezTo>
                <a:close/>
                <a:moveTo>
                  <a:pt x="3012" y="6999"/>
                </a:moveTo>
                <a:cubicBezTo>
                  <a:pt x="2901" y="7147"/>
                  <a:pt x="3185" y="7394"/>
                  <a:pt x="3284" y="7493"/>
                </a:cubicBezTo>
                <a:cubicBezTo>
                  <a:pt x="3506" y="7703"/>
                  <a:pt x="3753" y="7900"/>
                  <a:pt x="4000" y="8086"/>
                </a:cubicBezTo>
                <a:cubicBezTo>
                  <a:pt x="4209" y="8246"/>
                  <a:pt x="4432" y="8407"/>
                  <a:pt x="4642" y="8567"/>
                </a:cubicBezTo>
                <a:cubicBezTo>
                  <a:pt x="4777" y="8666"/>
                  <a:pt x="4901" y="8765"/>
                  <a:pt x="5024" y="8876"/>
                </a:cubicBezTo>
                <a:cubicBezTo>
                  <a:pt x="5222" y="9073"/>
                  <a:pt x="5506" y="8777"/>
                  <a:pt x="5308" y="8592"/>
                </a:cubicBezTo>
                <a:cubicBezTo>
                  <a:pt x="4753" y="8049"/>
                  <a:pt x="4074" y="7629"/>
                  <a:pt x="3469" y="7135"/>
                </a:cubicBezTo>
                <a:cubicBezTo>
                  <a:pt x="3382" y="7061"/>
                  <a:pt x="3271" y="6901"/>
                  <a:pt x="3136" y="6925"/>
                </a:cubicBezTo>
                <a:cubicBezTo>
                  <a:pt x="3086" y="6925"/>
                  <a:pt x="3037" y="6962"/>
                  <a:pt x="3012" y="6999"/>
                </a:cubicBezTo>
                <a:close/>
                <a:moveTo>
                  <a:pt x="3382" y="6395"/>
                </a:moveTo>
                <a:cubicBezTo>
                  <a:pt x="3271" y="6555"/>
                  <a:pt x="3555" y="6802"/>
                  <a:pt x="3654" y="6888"/>
                </a:cubicBezTo>
                <a:cubicBezTo>
                  <a:pt x="3876" y="7098"/>
                  <a:pt x="4135" y="7296"/>
                  <a:pt x="4370" y="7481"/>
                </a:cubicBezTo>
                <a:cubicBezTo>
                  <a:pt x="4580" y="7654"/>
                  <a:pt x="4802" y="7814"/>
                  <a:pt x="5012" y="7975"/>
                </a:cubicBezTo>
                <a:cubicBezTo>
                  <a:pt x="5148" y="8073"/>
                  <a:pt x="5271" y="8172"/>
                  <a:pt x="5395" y="8283"/>
                </a:cubicBezTo>
                <a:cubicBezTo>
                  <a:pt x="5592" y="8468"/>
                  <a:pt x="5876" y="8172"/>
                  <a:pt x="5678" y="7987"/>
                </a:cubicBezTo>
                <a:cubicBezTo>
                  <a:pt x="5123" y="7444"/>
                  <a:pt x="4444" y="7024"/>
                  <a:pt x="3839" y="6530"/>
                </a:cubicBezTo>
                <a:cubicBezTo>
                  <a:pt x="3753" y="6456"/>
                  <a:pt x="3642" y="6296"/>
                  <a:pt x="3506" y="6320"/>
                </a:cubicBezTo>
                <a:cubicBezTo>
                  <a:pt x="3457" y="6320"/>
                  <a:pt x="3407" y="6357"/>
                  <a:pt x="3382" y="6395"/>
                </a:cubicBezTo>
                <a:close/>
                <a:moveTo>
                  <a:pt x="4962" y="2802"/>
                </a:moveTo>
                <a:cubicBezTo>
                  <a:pt x="4913" y="2864"/>
                  <a:pt x="4851" y="2963"/>
                  <a:pt x="4827" y="3000"/>
                </a:cubicBezTo>
                <a:cubicBezTo>
                  <a:pt x="4716" y="3160"/>
                  <a:pt x="4605" y="3333"/>
                  <a:pt x="4518" y="3494"/>
                </a:cubicBezTo>
                <a:cubicBezTo>
                  <a:pt x="4407" y="3667"/>
                  <a:pt x="4321" y="3839"/>
                  <a:pt x="4247" y="4024"/>
                </a:cubicBezTo>
                <a:cubicBezTo>
                  <a:pt x="4222" y="4074"/>
                  <a:pt x="4160" y="4259"/>
                  <a:pt x="4185" y="4308"/>
                </a:cubicBezTo>
                <a:cubicBezTo>
                  <a:pt x="4358" y="4568"/>
                  <a:pt x="4567" y="4802"/>
                  <a:pt x="4802" y="5024"/>
                </a:cubicBezTo>
                <a:cubicBezTo>
                  <a:pt x="5074" y="5284"/>
                  <a:pt x="5357" y="5530"/>
                  <a:pt x="5654" y="5765"/>
                </a:cubicBezTo>
                <a:cubicBezTo>
                  <a:pt x="6185" y="6197"/>
                  <a:pt x="6728" y="6580"/>
                  <a:pt x="7258" y="6999"/>
                </a:cubicBezTo>
                <a:cubicBezTo>
                  <a:pt x="7431" y="6678"/>
                  <a:pt x="7629" y="6382"/>
                  <a:pt x="7863" y="6111"/>
                </a:cubicBezTo>
                <a:cubicBezTo>
                  <a:pt x="7937" y="6000"/>
                  <a:pt x="8147" y="5777"/>
                  <a:pt x="8147" y="5629"/>
                </a:cubicBezTo>
                <a:cubicBezTo>
                  <a:pt x="8147" y="5580"/>
                  <a:pt x="8135" y="5543"/>
                  <a:pt x="8110" y="5506"/>
                </a:cubicBezTo>
                <a:cubicBezTo>
                  <a:pt x="7937" y="5259"/>
                  <a:pt x="7728" y="5037"/>
                  <a:pt x="7505" y="4852"/>
                </a:cubicBezTo>
                <a:cubicBezTo>
                  <a:pt x="7184" y="4568"/>
                  <a:pt x="6851" y="4296"/>
                  <a:pt x="6518" y="4037"/>
                </a:cubicBezTo>
                <a:cubicBezTo>
                  <a:pt x="6209" y="3802"/>
                  <a:pt x="5913" y="3568"/>
                  <a:pt x="5604" y="3333"/>
                </a:cubicBezTo>
                <a:cubicBezTo>
                  <a:pt x="5395" y="3160"/>
                  <a:pt x="5172" y="2988"/>
                  <a:pt x="4962" y="2802"/>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TextBox 12">
            <a:extLst>
              <a:ext uri="{FF2B5EF4-FFF2-40B4-BE49-F238E27FC236}">
                <a16:creationId xmlns:a16="http://schemas.microsoft.com/office/drawing/2014/main" id="{A6909333-EE2F-D4C4-A8D2-FA79148D4230}"/>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41</a:t>
            </a:r>
          </a:p>
        </p:txBody>
      </p:sp>
    </p:spTree>
    <p:extLst>
      <p:ext uri="{BB962C8B-B14F-4D97-AF65-F5344CB8AC3E}">
        <p14:creationId xmlns:p14="http://schemas.microsoft.com/office/powerpoint/2010/main" val="2356647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0" name="Google Shape;2720;p85"/>
          <p:cNvGrpSpPr/>
          <p:nvPr/>
        </p:nvGrpSpPr>
        <p:grpSpPr>
          <a:xfrm rot="474658">
            <a:off x="183940" y="1994130"/>
            <a:ext cx="358648" cy="350407"/>
            <a:chOff x="4345425" y="2175475"/>
            <a:chExt cx="800750" cy="176025"/>
          </a:xfrm>
        </p:grpSpPr>
        <p:sp>
          <p:nvSpPr>
            <p:cNvPr id="2721" name="Google Shape;2721;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4" name="Google Shape;2734;p85"/>
          <p:cNvSpPr txBox="1">
            <a:spLocks noGrp="1"/>
          </p:cNvSpPr>
          <p:nvPr>
            <p:ph type="subTitle" idx="3"/>
          </p:nvPr>
        </p:nvSpPr>
        <p:spPr>
          <a:xfrm>
            <a:off x="71287" y="1891406"/>
            <a:ext cx="617869" cy="4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dirty="0"/>
              <a:t>1</a:t>
            </a:r>
          </a:p>
        </p:txBody>
      </p:sp>
      <p:sp>
        <p:nvSpPr>
          <p:cNvPr id="2736" name="Google Shape;2736;p85"/>
          <p:cNvSpPr txBox="1">
            <a:spLocks noGrp="1"/>
          </p:cNvSpPr>
          <p:nvPr>
            <p:ph type="subTitle" idx="5"/>
          </p:nvPr>
        </p:nvSpPr>
        <p:spPr>
          <a:xfrm>
            <a:off x="339905" y="1923981"/>
            <a:ext cx="3778612" cy="647770"/>
          </a:xfrm>
          <a:prstGeom prst="rect">
            <a:avLst/>
          </a:prstGeom>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1" i="0" u="none" strike="noStrike" kern="0" cap="none" spc="0" normalizeH="0" baseline="0" noProof="0" dirty="0">
                <a:ln>
                  <a:noFill/>
                </a:ln>
                <a:solidFill>
                  <a:schemeClr val="tx1"/>
                </a:solidFill>
                <a:effectLst/>
                <a:uLnTx/>
                <a:uFillTx/>
                <a:latin typeface="+mj-lt"/>
                <a:cs typeface="Itim" panose="020B0604020202020204" charset="-34"/>
              </a:rPr>
              <a:t>What does the starred agama do to keep cool?</a:t>
            </a:r>
          </a:p>
          <a:p>
            <a:pPr marL="0" lvl="0" indent="0" algn="ctr" rtl="0">
              <a:spcBef>
                <a:spcPts val="0"/>
              </a:spcBef>
              <a:spcAft>
                <a:spcPts val="0"/>
              </a:spcAft>
              <a:buClr>
                <a:schemeClr val="dk2"/>
              </a:buClr>
              <a:buSzPts val="1100"/>
              <a:buFont typeface="Arial"/>
              <a:buNone/>
            </a:pPr>
            <a:endParaRPr lang="en-US" dirty="0"/>
          </a:p>
        </p:txBody>
      </p:sp>
      <p:sp>
        <p:nvSpPr>
          <p:cNvPr id="2738" name="Google Shape;2738;p85"/>
          <p:cNvSpPr txBox="1">
            <a:spLocks noGrp="1"/>
          </p:cNvSpPr>
          <p:nvPr>
            <p:ph type="subTitle" idx="7"/>
          </p:nvPr>
        </p:nvSpPr>
        <p:spPr>
          <a:xfrm>
            <a:off x="584645" y="2530878"/>
            <a:ext cx="2506200" cy="908228"/>
          </a:xfrm>
          <a:prstGeom prst="rect">
            <a:avLst/>
          </a:prstGeom>
        </p:spPr>
        <p:txBody>
          <a:bodyPr spcFirstLastPara="1" wrap="square" lIns="91425" tIns="91425" rIns="91425" bIns="91425" anchor="t" anchorCtr="0">
            <a:noAutofit/>
          </a:bodyPr>
          <a:lstStyle/>
          <a:p>
            <a:pPr marL="127000" lvl="0" indent="0"/>
            <a:r>
              <a:rPr lang="en-US" dirty="0">
                <a:solidFill>
                  <a:schemeClr val="accent1">
                    <a:lumMod val="50000"/>
                  </a:schemeClr>
                </a:solidFill>
                <a:latin typeface="+mn-lt"/>
                <a:cs typeface="Itim" panose="020B0604020202020204" charset="-34"/>
              </a:rPr>
              <a:t>a.  Find shade.</a:t>
            </a:r>
          </a:p>
          <a:p>
            <a:pPr marL="127000" lvl="0" indent="0"/>
            <a:r>
              <a:rPr lang="en-US" dirty="0">
                <a:latin typeface="+mn-lt"/>
                <a:cs typeface="Itim" panose="020B0604020202020204" charset="-34"/>
              </a:rPr>
              <a:t>b. Find water.</a:t>
            </a:r>
          </a:p>
          <a:p>
            <a:pPr marL="127000" lvl="0" indent="0"/>
            <a:r>
              <a:rPr lang="en-US" dirty="0">
                <a:latin typeface="+mn-lt"/>
                <a:cs typeface="Itim" panose="020B0604020202020204" charset="-34"/>
              </a:rPr>
              <a:t>c.   Find food</a:t>
            </a:r>
          </a:p>
          <a:p>
            <a:pPr marL="0" lvl="0" indent="0" algn="ctr" rtl="0">
              <a:spcBef>
                <a:spcPts val="0"/>
              </a:spcBef>
              <a:spcAft>
                <a:spcPts val="0"/>
              </a:spcAft>
              <a:buClr>
                <a:schemeClr val="dk2"/>
              </a:buClr>
              <a:buSzPts val="1100"/>
              <a:buFont typeface="Arial"/>
              <a:buNone/>
            </a:pPr>
            <a:endParaRPr dirty="0"/>
          </a:p>
        </p:txBody>
      </p:sp>
      <p:sp>
        <p:nvSpPr>
          <p:cNvPr id="2740" name="Google Shape;2740;p85"/>
          <p:cNvSpPr txBox="1">
            <a:spLocks noGrp="1"/>
          </p:cNvSpPr>
          <p:nvPr>
            <p:ph type="title"/>
          </p:nvPr>
        </p:nvSpPr>
        <p:spPr>
          <a:xfrm>
            <a:off x="720000" y="540000"/>
            <a:ext cx="3330000" cy="996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sz="2000" i="0" kern="1200" dirty="0">
                <a:solidFill>
                  <a:schemeClr val="tx1"/>
                </a:solidFill>
                <a:effectLst/>
                <a:latin typeface="+mj-lt"/>
                <a:ea typeface="+mj-ea"/>
                <a:cs typeface="+mj-cs"/>
              </a:rPr>
              <a:t>MCQ Quiz Output Sample:</a:t>
            </a:r>
            <a:endParaRPr lang="en-US" sz="2000" dirty="0">
              <a:solidFill>
                <a:schemeClr val="tx1"/>
              </a:solidFill>
              <a:latin typeface="+mj-lt"/>
            </a:endParaRPr>
          </a:p>
        </p:txBody>
      </p:sp>
      <p:grpSp>
        <p:nvGrpSpPr>
          <p:cNvPr id="2741" name="Google Shape;2741;p85"/>
          <p:cNvGrpSpPr/>
          <p:nvPr/>
        </p:nvGrpSpPr>
        <p:grpSpPr>
          <a:xfrm flipH="1">
            <a:off x="707931" y="947138"/>
            <a:ext cx="2961974" cy="176025"/>
            <a:chOff x="4345425" y="2175475"/>
            <a:chExt cx="800750" cy="176025"/>
          </a:xfrm>
        </p:grpSpPr>
        <p:sp>
          <p:nvSpPr>
            <p:cNvPr id="2742" name="Google Shape;2742;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4" name="Google Shape;2744;p85"/>
          <p:cNvGrpSpPr/>
          <p:nvPr/>
        </p:nvGrpSpPr>
        <p:grpSpPr>
          <a:xfrm flipH="1">
            <a:off x="769639" y="1409250"/>
            <a:ext cx="1324120" cy="176025"/>
            <a:chOff x="4345425" y="2175475"/>
            <a:chExt cx="800750" cy="176025"/>
          </a:xfrm>
        </p:grpSpPr>
        <p:sp>
          <p:nvSpPr>
            <p:cNvPr id="2745" name="Google Shape;2745;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7" name="Google Shape;2747;p85"/>
          <p:cNvGrpSpPr/>
          <p:nvPr/>
        </p:nvGrpSpPr>
        <p:grpSpPr>
          <a:xfrm rot="923538">
            <a:off x="5587690" y="679440"/>
            <a:ext cx="976434" cy="1313229"/>
            <a:chOff x="5941025" y="1169275"/>
            <a:chExt cx="976375" cy="1313150"/>
          </a:xfrm>
        </p:grpSpPr>
        <p:sp>
          <p:nvSpPr>
            <p:cNvPr id="2748" name="Google Shape;2748;p85"/>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85"/>
          <p:cNvGrpSpPr/>
          <p:nvPr/>
        </p:nvGrpSpPr>
        <p:grpSpPr>
          <a:xfrm rot="1866236">
            <a:off x="6333437" y="809389"/>
            <a:ext cx="2928624" cy="358006"/>
            <a:chOff x="2142525" y="3876725"/>
            <a:chExt cx="2414850" cy="295200"/>
          </a:xfrm>
        </p:grpSpPr>
        <p:sp>
          <p:nvSpPr>
            <p:cNvPr id="2751" name="Google Shape;2751;p85"/>
            <p:cNvSpPr/>
            <p:nvPr/>
          </p:nvSpPr>
          <p:spPr>
            <a:xfrm>
              <a:off x="2147925" y="3884850"/>
              <a:ext cx="91075" cy="132625"/>
            </a:xfrm>
            <a:custGeom>
              <a:avLst/>
              <a:gdLst/>
              <a:ahLst/>
              <a:cxnLst/>
              <a:rect l="l" t="t" r="r" b="b"/>
              <a:pathLst>
                <a:path w="3643" h="5305" extrusionOk="0">
                  <a:moveTo>
                    <a:pt x="2786" y="1"/>
                  </a:moveTo>
                  <a:cubicBezTo>
                    <a:pt x="2678" y="1"/>
                    <a:pt x="2570" y="2"/>
                    <a:pt x="2462" y="4"/>
                  </a:cubicBezTo>
                  <a:cubicBezTo>
                    <a:pt x="992" y="94"/>
                    <a:pt x="208" y="897"/>
                    <a:pt x="118" y="2420"/>
                  </a:cubicBezTo>
                  <a:cubicBezTo>
                    <a:pt x="1" y="3961"/>
                    <a:pt x="659" y="4872"/>
                    <a:pt x="2101" y="5169"/>
                  </a:cubicBezTo>
                  <a:cubicBezTo>
                    <a:pt x="2498" y="5223"/>
                    <a:pt x="2894" y="5268"/>
                    <a:pt x="3282" y="5305"/>
                  </a:cubicBezTo>
                  <a:cubicBezTo>
                    <a:pt x="3174" y="3601"/>
                    <a:pt x="3291" y="1843"/>
                    <a:pt x="3643" y="22"/>
                  </a:cubicBezTo>
                  <a:cubicBezTo>
                    <a:pt x="3365" y="9"/>
                    <a:pt x="3079" y="1"/>
                    <a:pt x="2786" y="1"/>
                  </a:cubicBezTo>
                  <a:close/>
                </a:path>
              </a:pathLst>
            </a:custGeom>
            <a:solidFill>
              <a:srgbClr val="F7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2227250" y="3885400"/>
              <a:ext cx="45775" cy="135000"/>
            </a:xfrm>
            <a:custGeom>
              <a:avLst/>
              <a:gdLst/>
              <a:ahLst/>
              <a:cxnLst/>
              <a:rect l="l" t="t" r="r" b="b"/>
              <a:pathLst>
                <a:path w="1831" h="5400" extrusionOk="0">
                  <a:moveTo>
                    <a:pt x="470" y="0"/>
                  </a:moveTo>
                  <a:cubicBezTo>
                    <a:pt x="118" y="1821"/>
                    <a:pt x="1" y="3579"/>
                    <a:pt x="109" y="5283"/>
                  </a:cubicBezTo>
                  <a:cubicBezTo>
                    <a:pt x="560" y="5337"/>
                    <a:pt x="1010" y="5373"/>
                    <a:pt x="1461" y="5400"/>
                  </a:cubicBezTo>
                  <a:cubicBezTo>
                    <a:pt x="1416" y="3669"/>
                    <a:pt x="1533" y="1902"/>
                    <a:pt x="1831" y="100"/>
                  </a:cubicBezTo>
                  <a:cubicBezTo>
                    <a:pt x="1389" y="54"/>
                    <a:pt x="938" y="18"/>
                    <a:pt x="470" y="0"/>
                  </a:cubicBezTo>
                  <a:close/>
                </a:path>
              </a:pathLst>
            </a:custGeom>
            <a:solidFill>
              <a:srgbClr val="D7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2262625" y="3878875"/>
              <a:ext cx="121050" cy="159625"/>
            </a:xfrm>
            <a:custGeom>
              <a:avLst/>
              <a:gdLst/>
              <a:ahLst/>
              <a:cxnLst/>
              <a:rect l="l" t="t" r="r" b="b"/>
              <a:pathLst>
                <a:path w="4842" h="6385" extrusionOk="0">
                  <a:moveTo>
                    <a:pt x="3846" y="1837"/>
                  </a:moveTo>
                  <a:cubicBezTo>
                    <a:pt x="3853" y="1837"/>
                    <a:pt x="3860" y="1838"/>
                    <a:pt x="3868" y="1839"/>
                  </a:cubicBezTo>
                  <a:cubicBezTo>
                    <a:pt x="4075" y="1857"/>
                    <a:pt x="4156" y="2208"/>
                    <a:pt x="4111" y="2911"/>
                  </a:cubicBezTo>
                  <a:cubicBezTo>
                    <a:pt x="4129" y="3552"/>
                    <a:pt x="4010" y="3877"/>
                    <a:pt x="3754" y="3877"/>
                  </a:cubicBezTo>
                  <a:cubicBezTo>
                    <a:pt x="3747" y="3877"/>
                    <a:pt x="3740" y="3876"/>
                    <a:pt x="3733" y="3876"/>
                  </a:cubicBezTo>
                  <a:cubicBezTo>
                    <a:pt x="3561" y="3858"/>
                    <a:pt x="3471" y="3696"/>
                    <a:pt x="3453" y="3371"/>
                  </a:cubicBezTo>
                  <a:cubicBezTo>
                    <a:pt x="3471" y="3047"/>
                    <a:pt x="3489" y="2875"/>
                    <a:pt x="3489" y="2866"/>
                  </a:cubicBezTo>
                  <a:cubicBezTo>
                    <a:pt x="3533" y="2180"/>
                    <a:pt x="3652" y="1837"/>
                    <a:pt x="3846" y="1837"/>
                  </a:cubicBezTo>
                  <a:close/>
                  <a:moveTo>
                    <a:pt x="2439" y="1490"/>
                  </a:moveTo>
                  <a:cubicBezTo>
                    <a:pt x="2468" y="1490"/>
                    <a:pt x="2500" y="1504"/>
                    <a:pt x="2534" y="1532"/>
                  </a:cubicBezTo>
                  <a:cubicBezTo>
                    <a:pt x="2551" y="1524"/>
                    <a:pt x="2567" y="1520"/>
                    <a:pt x="2582" y="1520"/>
                  </a:cubicBezTo>
                  <a:cubicBezTo>
                    <a:pt x="2752" y="1520"/>
                    <a:pt x="2807" y="2039"/>
                    <a:pt x="2732" y="3083"/>
                  </a:cubicBezTo>
                  <a:cubicBezTo>
                    <a:pt x="2723" y="4084"/>
                    <a:pt x="2586" y="4589"/>
                    <a:pt x="2321" y="4589"/>
                  </a:cubicBezTo>
                  <a:cubicBezTo>
                    <a:pt x="2314" y="4589"/>
                    <a:pt x="2307" y="4589"/>
                    <a:pt x="2300" y="4588"/>
                  </a:cubicBezTo>
                  <a:cubicBezTo>
                    <a:pt x="2119" y="4579"/>
                    <a:pt x="2029" y="4318"/>
                    <a:pt x="2038" y="3813"/>
                  </a:cubicBezTo>
                  <a:cubicBezTo>
                    <a:pt x="2074" y="3308"/>
                    <a:pt x="2092" y="3056"/>
                    <a:pt x="2092" y="3038"/>
                  </a:cubicBezTo>
                  <a:cubicBezTo>
                    <a:pt x="2110" y="2695"/>
                    <a:pt x="2137" y="2380"/>
                    <a:pt x="2182" y="2109"/>
                  </a:cubicBezTo>
                  <a:cubicBezTo>
                    <a:pt x="2239" y="1695"/>
                    <a:pt x="2325" y="1490"/>
                    <a:pt x="2439" y="1490"/>
                  </a:cubicBezTo>
                  <a:close/>
                  <a:moveTo>
                    <a:pt x="961" y="1020"/>
                  </a:moveTo>
                  <a:cubicBezTo>
                    <a:pt x="977" y="1020"/>
                    <a:pt x="994" y="1026"/>
                    <a:pt x="1011" y="1037"/>
                  </a:cubicBezTo>
                  <a:cubicBezTo>
                    <a:pt x="1013" y="1036"/>
                    <a:pt x="1016" y="1036"/>
                    <a:pt x="1019" y="1036"/>
                  </a:cubicBezTo>
                  <a:cubicBezTo>
                    <a:pt x="1220" y="1036"/>
                    <a:pt x="1280" y="1659"/>
                    <a:pt x="1191" y="2920"/>
                  </a:cubicBezTo>
                  <a:cubicBezTo>
                    <a:pt x="1164" y="4156"/>
                    <a:pt x="1024" y="4778"/>
                    <a:pt x="760" y="4778"/>
                  </a:cubicBezTo>
                  <a:cubicBezTo>
                    <a:pt x="757" y="4778"/>
                    <a:pt x="753" y="4778"/>
                    <a:pt x="749" y="4777"/>
                  </a:cubicBezTo>
                  <a:cubicBezTo>
                    <a:pt x="578" y="4768"/>
                    <a:pt x="497" y="4444"/>
                    <a:pt x="506" y="3822"/>
                  </a:cubicBezTo>
                  <a:cubicBezTo>
                    <a:pt x="551" y="3209"/>
                    <a:pt x="569" y="2893"/>
                    <a:pt x="569" y="2875"/>
                  </a:cubicBezTo>
                  <a:cubicBezTo>
                    <a:pt x="651" y="1639"/>
                    <a:pt x="787" y="1020"/>
                    <a:pt x="961" y="1020"/>
                  </a:cubicBezTo>
                  <a:close/>
                  <a:moveTo>
                    <a:pt x="3609" y="4159"/>
                  </a:moveTo>
                  <a:cubicBezTo>
                    <a:pt x="3633" y="4159"/>
                    <a:pt x="3660" y="4161"/>
                    <a:pt x="3688" y="4164"/>
                  </a:cubicBezTo>
                  <a:cubicBezTo>
                    <a:pt x="3904" y="4191"/>
                    <a:pt x="4012" y="4309"/>
                    <a:pt x="3994" y="4516"/>
                  </a:cubicBezTo>
                  <a:cubicBezTo>
                    <a:pt x="3986" y="4714"/>
                    <a:pt x="3878" y="4805"/>
                    <a:pt x="3688" y="4805"/>
                  </a:cubicBezTo>
                  <a:cubicBezTo>
                    <a:pt x="3679" y="4805"/>
                    <a:pt x="3670" y="4805"/>
                    <a:pt x="3661" y="4804"/>
                  </a:cubicBezTo>
                  <a:cubicBezTo>
                    <a:pt x="3534" y="4795"/>
                    <a:pt x="3444" y="4732"/>
                    <a:pt x="3381" y="4624"/>
                  </a:cubicBezTo>
                  <a:cubicBezTo>
                    <a:pt x="3336" y="4543"/>
                    <a:pt x="3318" y="4480"/>
                    <a:pt x="3318" y="4426"/>
                  </a:cubicBezTo>
                  <a:cubicBezTo>
                    <a:pt x="3334" y="4244"/>
                    <a:pt x="3433" y="4159"/>
                    <a:pt x="3609" y="4159"/>
                  </a:cubicBezTo>
                  <a:close/>
                  <a:moveTo>
                    <a:pt x="1193" y="0"/>
                  </a:moveTo>
                  <a:cubicBezTo>
                    <a:pt x="966" y="0"/>
                    <a:pt x="719" y="42"/>
                    <a:pt x="452" y="126"/>
                  </a:cubicBezTo>
                  <a:cubicBezTo>
                    <a:pt x="434" y="207"/>
                    <a:pt x="416" y="279"/>
                    <a:pt x="416" y="361"/>
                  </a:cubicBezTo>
                  <a:cubicBezTo>
                    <a:pt x="118" y="2163"/>
                    <a:pt x="1" y="3930"/>
                    <a:pt x="46" y="5661"/>
                  </a:cubicBezTo>
                  <a:cubicBezTo>
                    <a:pt x="37" y="5751"/>
                    <a:pt x="37" y="5841"/>
                    <a:pt x="46" y="5931"/>
                  </a:cubicBezTo>
                  <a:cubicBezTo>
                    <a:pt x="376" y="6070"/>
                    <a:pt x="691" y="6139"/>
                    <a:pt x="991" y="6139"/>
                  </a:cubicBezTo>
                  <a:cubicBezTo>
                    <a:pt x="1200" y="6139"/>
                    <a:pt x="1401" y="6106"/>
                    <a:pt x="1596" y="6039"/>
                  </a:cubicBezTo>
                  <a:cubicBezTo>
                    <a:pt x="1886" y="6173"/>
                    <a:pt x="2179" y="6240"/>
                    <a:pt x="2475" y="6240"/>
                  </a:cubicBezTo>
                  <a:cubicBezTo>
                    <a:pt x="2677" y="6240"/>
                    <a:pt x="2879" y="6209"/>
                    <a:pt x="3084" y="6147"/>
                  </a:cubicBezTo>
                  <a:cubicBezTo>
                    <a:pt x="3292" y="6305"/>
                    <a:pt x="3525" y="6385"/>
                    <a:pt x="3784" y="6385"/>
                  </a:cubicBezTo>
                  <a:cubicBezTo>
                    <a:pt x="3986" y="6385"/>
                    <a:pt x="4203" y="6336"/>
                    <a:pt x="4436" y="6238"/>
                  </a:cubicBezTo>
                  <a:cubicBezTo>
                    <a:pt x="4418" y="5769"/>
                    <a:pt x="4418" y="5309"/>
                    <a:pt x="4418" y="4858"/>
                  </a:cubicBezTo>
                  <a:cubicBezTo>
                    <a:pt x="4427" y="3975"/>
                    <a:pt x="4481" y="3101"/>
                    <a:pt x="4580" y="2244"/>
                  </a:cubicBezTo>
                  <a:cubicBezTo>
                    <a:pt x="4652" y="1640"/>
                    <a:pt x="4733" y="1037"/>
                    <a:pt x="4841" y="433"/>
                  </a:cubicBezTo>
                  <a:cubicBezTo>
                    <a:pt x="4604" y="322"/>
                    <a:pt x="4342" y="266"/>
                    <a:pt x="4057" y="266"/>
                  </a:cubicBezTo>
                  <a:cubicBezTo>
                    <a:pt x="3877" y="266"/>
                    <a:pt x="3688" y="288"/>
                    <a:pt x="3489" y="333"/>
                  </a:cubicBezTo>
                  <a:cubicBezTo>
                    <a:pt x="3200" y="184"/>
                    <a:pt x="2913" y="108"/>
                    <a:pt x="2630" y="108"/>
                  </a:cubicBezTo>
                  <a:cubicBezTo>
                    <a:pt x="2419" y="108"/>
                    <a:pt x="2210" y="150"/>
                    <a:pt x="2002" y="234"/>
                  </a:cubicBezTo>
                  <a:cubicBezTo>
                    <a:pt x="1773" y="78"/>
                    <a:pt x="1502" y="0"/>
                    <a:pt x="1193" y="0"/>
                  </a:cubicBezTo>
                  <a:close/>
                </a:path>
              </a:pathLst>
            </a:custGeom>
            <a:solidFill>
              <a:srgbClr val="FCA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2275025" y="3904375"/>
              <a:ext cx="91525" cy="94625"/>
            </a:xfrm>
            <a:custGeom>
              <a:avLst/>
              <a:gdLst/>
              <a:ahLst/>
              <a:cxnLst/>
              <a:rect l="l" t="t" r="r" b="b"/>
              <a:pathLst>
                <a:path w="3661" h="3785" extrusionOk="0">
                  <a:moveTo>
                    <a:pt x="3350" y="817"/>
                  </a:moveTo>
                  <a:cubicBezTo>
                    <a:pt x="3156" y="817"/>
                    <a:pt x="3037" y="1160"/>
                    <a:pt x="2993" y="1846"/>
                  </a:cubicBezTo>
                  <a:cubicBezTo>
                    <a:pt x="2993" y="1855"/>
                    <a:pt x="2975" y="2027"/>
                    <a:pt x="2957" y="2351"/>
                  </a:cubicBezTo>
                  <a:cubicBezTo>
                    <a:pt x="2975" y="2676"/>
                    <a:pt x="3065" y="2847"/>
                    <a:pt x="3237" y="2856"/>
                  </a:cubicBezTo>
                  <a:cubicBezTo>
                    <a:pt x="3244" y="2856"/>
                    <a:pt x="3251" y="2857"/>
                    <a:pt x="3258" y="2857"/>
                  </a:cubicBezTo>
                  <a:cubicBezTo>
                    <a:pt x="3514" y="2857"/>
                    <a:pt x="3633" y="2532"/>
                    <a:pt x="3615" y="1891"/>
                  </a:cubicBezTo>
                  <a:cubicBezTo>
                    <a:pt x="3660" y="1188"/>
                    <a:pt x="3579" y="837"/>
                    <a:pt x="3372" y="819"/>
                  </a:cubicBezTo>
                  <a:cubicBezTo>
                    <a:pt x="3364" y="818"/>
                    <a:pt x="3357" y="817"/>
                    <a:pt x="3350" y="817"/>
                  </a:cubicBezTo>
                  <a:close/>
                  <a:moveTo>
                    <a:pt x="1943" y="470"/>
                  </a:moveTo>
                  <a:cubicBezTo>
                    <a:pt x="1829" y="470"/>
                    <a:pt x="1743" y="675"/>
                    <a:pt x="1686" y="1089"/>
                  </a:cubicBezTo>
                  <a:cubicBezTo>
                    <a:pt x="1641" y="1360"/>
                    <a:pt x="1614" y="1675"/>
                    <a:pt x="1596" y="2018"/>
                  </a:cubicBezTo>
                  <a:cubicBezTo>
                    <a:pt x="1596" y="2036"/>
                    <a:pt x="1578" y="2288"/>
                    <a:pt x="1542" y="2793"/>
                  </a:cubicBezTo>
                  <a:cubicBezTo>
                    <a:pt x="1533" y="3298"/>
                    <a:pt x="1623" y="3559"/>
                    <a:pt x="1804" y="3568"/>
                  </a:cubicBezTo>
                  <a:cubicBezTo>
                    <a:pt x="1811" y="3569"/>
                    <a:pt x="1818" y="3569"/>
                    <a:pt x="1825" y="3569"/>
                  </a:cubicBezTo>
                  <a:cubicBezTo>
                    <a:pt x="2090" y="3569"/>
                    <a:pt x="2227" y="3064"/>
                    <a:pt x="2236" y="2063"/>
                  </a:cubicBezTo>
                  <a:cubicBezTo>
                    <a:pt x="2311" y="1019"/>
                    <a:pt x="2256" y="500"/>
                    <a:pt x="2086" y="500"/>
                  </a:cubicBezTo>
                  <a:cubicBezTo>
                    <a:pt x="2071" y="500"/>
                    <a:pt x="2055" y="504"/>
                    <a:pt x="2038" y="512"/>
                  </a:cubicBezTo>
                  <a:cubicBezTo>
                    <a:pt x="2004" y="484"/>
                    <a:pt x="1972" y="470"/>
                    <a:pt x="1943" y="470"/>
                  </a:cubicBezTo>
                  <a:close/>
                  <a:moveTo>
                    <a:pt x="465" y="0"/>
                  </a:moveTo>
                  <a:cubicBezTo>
                    <a:pt x="291" y="0"/>
                    <a:pt x="155" y="619"/>
                    <a:pt x="73" y="1855"/>
                  </a:cubicBezTo>
                  <a:cubicBezTo>
                    <a:pt x="73" y="1873"/>
                    <a:pt x="55" y="2189"/>
                    <a:pt x="10" y="2802"/>
                  </a:cubicBezTo>
                  <a:cubicBezTo>
                    <a:pt x="1" y="3424"/>
                    <a:pt x="82" y="3748"/>
                    <a:pt x="253" y="3757"/>
                  </a:cubicBezTo>
                  <a:cubicBezTo>
                    <a:pt x="257" y="3758"/>
                    <a:pt x="261" y="3758"/>
                    <a:pt x="264" y="3758"/>
                  </a:cubicBezTo>
                  <a:cubicBezTo>
                    <a:pt x="528" y="3758"/>
                    <a:pt x="668" y="3136"/>
                    <a:pt x="695" y="1900"/>
                  </a:cubicBezTo>
                  <a:cubicBezTo>
                    <a:pt x="784" y="639"/>
                    <a:pt x="724" y="16"/>
                    <a:pt x="523" y="16"/>
                  </a:cubicBezTo>
                  <a:cubicBezTo>
                    <a:pt x="520" y="16"/>
                    <a:pt x="517" y="16"/>
                    <a:pt x="515" y="17"/>
                  </a:cubicBezTo>
                  <a:cubicBezTo>
                    <a:pt x="498" y="6"/>
                    <a:pt x="481" y="0"/>
                    <a:pt x="465" y="0"/>
                  </a:cubicBezTo>
                  <a:close/>
                  <a:moveTo>
                    <a:pt x="3113" y="3139"/>
                  </a:moveTo>
                  <a:cubicBezTo>
                    <a:pt x="2937" y="3139"/>
                    <a:pt x="2838" y="3224"/>
                    <a:pt x="2822" y="3406"/>
                  </a:cubicBezTo>
                  <a:cubicBezTo>
                    <a:pt x="2822" y="3460"/>
                    <a:pt x="2840" y="3523"/>
                    <a:pt x="2885" y="3604"/>
                  </a:cubicBezTo>
                  <a:cubicBezTo>
                    <a:pt x="2948" y="3712"/>
                    <a:pt x="3038" y="3775"/>
                    <a:pt x="3165" y="3784"/>
                  </a:cubicBezTo>
                  <a:cubicBezTo>
                    <a:pt x="3174" y="3785"/>
                    <a:pt x="3183" y="3785"/>
                    <a:pt x="3192" y="3785"/>
                  </a:cubicBezTo>
                  <a:cubicBezTo>
                    <a:pt x="3382" y="3785"/>
                    <a:pt x="3490" y="3694"/>
                    <a:pt x="3498" y="3496"/>
                  </a:cubicBezTo>
                  <a:cubicBezTo>
                    <a:pt x="3516" y="3289"/>
                    <a:pt x="3408" y="3171"/>
                    <a:pt x="3192" y="3144"/>
                  </a:cubicBezTo>
                  <a:cubicBezTo>
                    <a:pt x="3164" y="3141"/>
                    <a:pt x="3137" y="3139"/>
                    <a:pt x="3113" y="3139"/>
                  </a:cubicBezTo>
                  <a:close/>
                </a:path>
              </a:pathLst>
            </a:custGeom>
            <a:solidFill>
              <a:srgbClr val="FFD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4200850" y="4019700"/>
              <a:ext cx="243175" cy="145150"/>
            </a:xfrm>
            <a:custGeom>
              <a:avLst/>
              <a:gdLst/>
              <a:ahLst/>
              <a:cxnLst/>
              <a:rect l="l" t="t" r="r" b="b"/>
              <a:pathLst>
                <a:path w="9727" h="5806" extrusionOk="0">
                  <a:moveTo>
                    <a:pt x="2290" y="1"/>
                  </a:moveTo>
                  <a:cubicBezTo>
                    <a:pt x="1821" y="289"/>
                    <a:pt x="1299" y="632"/>
                    <a:pt x="731" y="1019"/>
                  </a:cubicBezTo>
                  <a:cubicBezTo>
                    <a:pt x="334" y="1290"/>
                    <a:pt x="91" y="1506"/>
                    <a:pt x="1" y="1668"/>
                  </a:cubicBezTo>
                  <a:cubicBezTo>
                    <a:pt x="73" y="1767"/>
                    <a:pt x="325" y="1885"/>
                    <a:pt x="758" y="2029"/>
                  </a:cubicBezTo>
                  <a:cubicBezTo>
                    <a:pt x="1181" y="2164"/>
                    <a:pt x="1803" y="2371"/>
                    <a:pt x="2597" y="2669"/>
                  </a:cubicBezTo>
                  <a:cubicBezTo>
                    <a:pt x="3390" y="2939"/>
                    <a:pt x="4075" y="3128"/>
                    <a:pt x="4634" y="3237"/>
                  </a:cubicBezTo>
                  <a:cubicBezTo>
                    <a:pt x="3516" y="3489"/>
                    <a:pt x="2579" y="3696"/>
                    <a:pt x="1812" y="3832"/>
                  </a:cubicBezTo>
                  <a:cubicBezTo>
                    <a:pt x="1037" y="3967"/>
                    <a:pt x="559" y="4129"/>
                    <a:pt x="379" y="4318"/>
                  </a:cubicBezTo>
                  <a:cubicBezTo>
                    <a:pt x="343" y="4354"/>
                    <a:pt x="541" y="4598"/>
                    <a:pt x="992" y="5039"/>
                  </a:cubicBezTo>
                  <a:cubicBezTo>
                    <a:pt x="1443" y="5499"/>
                    <a:pt x="1740" y="5752"/>
                    <a:pt x="1894" y="5806"/>
                  </a:cubicBezTo>
                  <a:lnTo>
                    <a:pt x="9591" y="4399"/>
                  </a:lnTo>
                  <a:cubicBezTo>
                    <a:pt x="9195" y="3777"/>
                    <a:pt x="9240" y="3011"/>
                    <a:pt x="9727" y="2110"/>
                  </a:cubicBezTo>
                  <a:lnTo>
                    <a:pt x="2290" y="1"/>
                  </a:lnTo>
                  <a:close/>
                </a:path>
              </a:pathLst>
            </a:custGeom>
            <a:solidFill>
              <a:srgbClr val="DE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4430700" y="4072425"/>
              <a:ext cx="121050" cy="57275"/>
            </a:xfrm>
            <a:custGeom>
              <a:avLst/>
              <a:gdLst/>
              <a:ahLst/>
              <a:cxnLst/>
              <a:rect l="l" t="t" r="r" b="b"/>
              <a:pathLst>
                <a:path w="4842" h="2291" extrusionOk="0">
                  <a:moveTo>
                    <a:pt x="533" y="1"/>
                  </a:moveTo>
                  <a:cubicBezTo>
                    <a:pt x="46" y="902"/>
                    <a:pt x="1" y="1668"/>
                    <a:pt x="397" y="2290"/>
                  </a:cubicBezTo>
                  <a:lnTo>
                    <a:pt x="4841" y="1164"/>
                  </a:lnTo>
                  <a:lnTo>
                    <a:pt x="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2373050" y="3934975"/>
              <a:ext cx="1943650" cy="192700"/>
            </a:xfrm>
            <a:custGeom>
              <a:avLst/>
              <a:gdLst/>
              <a:ahLst/>
              <a:cxnLst/>
              <a:rect l="l" t="t" r="r" b="b"/>
              <a:pathLst>
                <a:path w="77746" h="7708" extrusionOk="0">
                  <a:moveTo>
                    <a:pt x="1228" y="844"/>
                  </a:moveTo>
                  <a:cubicBezTo>
                    <a:pt x="1302" y="844"/>
                    <a:pt x="1386" y="857"/>
                    <a:pt x="1479" y="884"/>
                  </a:cubicBezTo>
                  <a:lnTo>
                    <a:pt x="17298" y="2020"/>
                  </a:lnTo>
                  <a:cubicBezTo>
                    <a:pt x="17605" y="2065"/>
                    <a:pt x="17749" y="2227"/>
                    <a:pt x="17731" y="2497"/>
                  </a:cubicBezTo>
                  <a:cubicBezTo>
                    <a:pt x="17722" y="2605"/>
                    <a:pt x="17686" y="2705"/>
                    <a:pt x="17632" y="2804"/>
                  </a:cubicBezTo>
                  <a:cubicBezTo>
                    <a:pt x="17551" y="2907"/>
                    <a:pt x="17447" y="2956"/>
                    <a:pt x="17318" y="2956"/>
                  </a:cubicBezTo>
                  <a:cubicBezTo>
                    <a:pt x="17289" y="2956"/>
                    <a:pt x="17258" y="2953"/>
                    <a:pt x="17226" y="2948"/>
                  </a:cubicBezTo>
                  <a:lnTo>
                    <a:pt x="1245" y="1839"/>
                  </a:lnTo>
                  <a:cubicBezTo>
                    <a:pt x="938" y="1785"/>
                    <a:pt x="794" y="1605"/>
                    <a:pt x="812" y="1307"/>
                  </a:cubicBezTo>
                  <a:cubicBezTo>
                    <a:pt x="833" y="1000"/>
                    <a:pt x="973" y="844"/>
                    <a:pt x="1228" y="844"/>
                  </a:cubicBezTo>
                  <a:close/>
                  <a:moveTo>
                    <a:pt x="18849" y="2164"/>
                  </a:moveTo>
                  <a:cubicBezTo>
                    <a:pt x="18912" y="2164"/>
                    <a:pt x="18981" y="2170"/>
                    <a:pt x="19056" y="2182"/>
                  </a:cubicBezTo>
                  <a:cubicBezTo>
                    <a:pt x="19489" y="2254"/>
                    <a:pt x="19696" y="2443"/>
                    <a:pt x="19669" y="2768"/>
                  </a:cubicBezTo>
                  <a:cubicBezTo>
                    <a:pt x="19653" y="3057"/>
                    <a:pt x="19469" y="3195"/>
                    <a:pt x="19119" y="3195"/>
                  </a:cubicBezTo>
                  <a:cubicBezTo>
                    <a:pt x="19088" y="3195"/>
                    <a:pt x="19055" y="3194"/>
                    <a:pt x="19020" y="3191"/>
                  </a:cubicBezTo>
                  <a:cubicBezTo>
                    <a:pt x="18741" y="3173"/>
                    <a:pt x="18533" y="3083"/>
                    <a:pt x="18416" y="2912"/>
                  </a:cubicBezTo>
                  <a:cubicBezTo>
                    <a:pt x="18362" y="2822"/>
                    <a:pt x="18335" y="2723"/>
                    <a:pt x="18344" y="2623"/>
                  </a:cubicBezTo>
                  <a:cubicBezTo>
                    <a:pt x="18359" y="2315"/>
                    <a:pt x="18531" y="2164"/>
                    <a:pt x="18849" y="2164"/>
                  </a:cubicBezTo>
                  <a:close/>
                  <a:moveTo>
                    <a:pt x="163" y="0"/>
                  </a:moveTo>
                  <a:cubicBezTo>
                    <a:pt x="64" y="857"/>
                    <a:pt x="10" y="1731"/>
                    <a:pt x="1" y="2614"/>
                  </a:cubicBezTo>
                  <a:lnTo>
                    <a:pt x="73491" y="7707"/>
                  </a:lnTo>
                  <a:cubicBezTo>
                    <a:pt x="73671" y="7509"/>
                    <a:pt x="74149" y="7356"/>
                    <a:pt x="74924" y="7221"/>
                  </a:cubicBezTo>
                  <a:cubicBezTo>
                    <a:pt x="75691" y="7085"/>
                    <a:pt x="76628" y="6878"/>
                    <a:pt x="77746" y="6626"/>
                  </a:cubicBezTo>
                  <a:cubicBezTo>
                    <a:pt x="77187" y="6517"/>
                    <a:pt x="76502" y="6328"/>
                    <a:pt x="75709" y="6058"/>
                  </a:cubicBezTo>
                  <a:cubicBezTo>
                    <a:pt x="74915" y="5760"/>
                    <a:pt x="74293" y="5553"/>
                    <a:pt x="73870" y="5418"/>
                  </a:cubicBezTo>
                  <a:cubicBezTo>
                    <a:pt x="73437" y="5274"/>
                    <a:pt x="73185" y="5156"/>
                    <a:pt x="73113" y="5057"/>
                  </a:cubicBezTo>
                  <a:lnTo>
                    <a:pt x="163" y="0"/>
                  </a:lnTo>
                  <a:close/>
                </a:path>
              </a:pathLst>
            </a:custGeom>
            <a:solidFill>
              <a:srgbClr val="EC8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2392900" y="3956075"/>
              <a:ext cx="472575" cy="58775"/>
            </a:xfrm>
            <a:custGeom>
              <a:avLst/>
              <a:gdLst/>
              <a:ahLst/>
              <a:cxnLst/>
              <a:rect l="l" t="t" r="r" b="b"/>
              <a:pathLst>
                <a:path w="18903" h="2351" extrusionOk="0">
                  <a:moveTo>
                    <a:pt x="434" y="0"/>
                  </a:moveTo>
                  <a:cubicBezTo>
                    <a:pt x="179" y="0"/>
                    <a:pt x="39" y="156"/>
                    <a:pt x="18" y="463"/>
                  </a:cubicBezTo>
                  <a:cubicBezTo>
                    <a:pt x="0" y="761"/>
                    <a:pt x="144" y="941"/>
                    <a:pt x="451" y="995"/>
                  </a:cubicBezTo>
                  <a:lnTo>
                    <a:pt x="16432" y="2104"/>
                  </a:lnTo>
                  <a:cubicBezTo>
                    <a:pt x="16464" y="2109"/>
                    <a:pt x="16495" y="2112"/>
                    <a:pt x="16524" y="2112"/>
                  </a:cubicBezTo>
                  <a:cubicBezTo>
                    <a:pt x="16653" y="2112"/>
                    <a:pt x="16757" y="2063"/>
                    <a:pt x="16838" y="1960"/>
                  </a:cubicBezTo>
                  <a:cubicBezTo>
                    <a:pt x="16892" y="1861"/>
                    <a:pt x="16928" y="1761"/>
                    <a:pt x="16937" y="1653"/>
                  </a:cubicBezTo>
                  <a:cubicBezTo>
                    <a:pt x="16955" y="1383"/>
                    <a:pt x="16811" y="1221"/>
                    <a:pt x="16495" y="1176"/>
                  </a:cubicBezTo>
                  <a:lnTo>
                    <a:pt x="685" y="40"/>
                  </a:lnTo>
                  <a:cubicBezTo>
                    <a:pt x="592" y="13"/>
                    <a:pt x="508" y="0"/>
                    <a:pt x="434" y="0"/>
                  </a:cubicBezTo>
                  <a:close/>
                  <a:moveTo>
                    <a:pt x="18055" y="1320"/>
                  </a:moveTo>
                  <a:cubicBezTo>
                    <a:pt x="17737" y="1320"/>
                    <a:pt x="17565" y="1471"/>
                    <a:pt x="17550" y="1779"/>
                  </a:cubicBezTo>
                  <a:cubicBezTo>
                    <a:pt x="17541" y="1879"/>
                    <a:pt x="17568" y="1978"/>
                    <a:pt x="17622" y="2068"/>
                  </a:cubicBezTo>
                  <a:cubicBezTo>
                    <a:pt x="17739" y="2239"/>
                    <a:pt x="17947" y="2329"/>
                    <a:pt x="18226" y="2347"/>
                  </a:cubicBezTo>
                  <a:cubicBezTo>
                    <a:pt x="18261" y="2350"/>
                    <a:pt x="18294" y="2351"/>
                    <a:pt x="18325" y="2351"/>
                  </a:cubicBezTo>
                  <a:cubicBezTo>
                    <a:pt x="18675" y="2351"/>
                    <a:pt x="18859" y="2213"/>
                    <a:pt x="18875" y="1924"/>
                  </a:cubicBezTo>
                  <a:cubicBezTo>
                    <a:pt x="18902" y="1599"/>
                    <a:pt x="18695" y="1410"/>
                    <a:pt x="18262" y="1338"/>
                  </a:cubicBezTo>
                  <a:cubicBezTo>
                    <a:pt x="18187" y="1326"/>
                    <a:pt x="18118" y="1320"/>
                    <a:pt x="18055" y="1320"/>
                  </a:cubicBezTo>
                  <a:close/>
                </a:path>
              </a:pathLst>
            </a:custGeom>
            <a:solidFill>
              <a:srgbClr val="FFB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2373050" y="3889675"/>
              <a:ext cx="1885075" cy="275175"/>
            </a:xfrm>
            <a:custGeom>
              <a:avLst/>
              <a:gdLst/>
              <a:ahLst/>
              <a:cxnLst/>
              <a:rect l="l" t="t" r="r" b="b"/>
              <a:pathLst>
                <a:path w="75403" h="11007" extrusionOk="0">
                  <a:moveTo>
                    <a:pt x="424" y="1"/>
                  </a:moveTo>
                  <a:cubicBezTo>
                    <a:pt x="316" y="605"/>
                    <a:pt x="235" y="1208"/>
                    <a:pt x="163" y="1812"/>
                  </a:cubicBezTo>
                  <a:lnTo>
                    <a:pt x="73113" y="6869"/>
                  </a:lnTo>
                  <a:cubicBezTo>
                    <a:pt x="73203" y="6707"/>
                    <a:pt x="73446" y="6491"/>
                    <a:pt x="73843" y="6220"/>
                  </a:cubicBezTo>
                  <a:cubicBezTo>
                    <a:pt x="74411" y="5833"/>
                    <a:pt x="74933" y="5490"/>
                    <a:pt x="75402" y="5202"/>
                  </a:cubicBezTo>
                  <a:lnTo>
                    <a:pt x="424" y="1"/>
                  </a:lnTo>
                  <a:close/>
                  <a:moveTo>
                    <a:pt x="1" y="4426"/>
                  </a:moveTo>
                  <a:cubicBezTo>
                    <a:pt x="1" y="4877"/>
                    <a:pt x="1" y="5337"/>
                    <a:pt x="19" y="5806"/>
                  </a:cubicBezTo>
                  <a:lnTo>
                    <a:pt x="75006" y="11007"/>
                  </a:lnTo>
                  <a:cubicBezTo>
                    <a:pt x="74852" y="10953"/>
                    <a:pt x="74555" y="10700"/>
                    <a:pt x="74104" y="10240"/>
                  </a:cubicBezTo>
                  <a:cubicBezTo>
                    <a:pt x="73653" y="9799"/>
                    <a:pt x="73455" y="9555"/>
                    <a:pt x="73491" y="9519"/>
                  </a:cubicBezTo>
                  <a:lnTo>
                    <a:pt x="1" y="4426"/>
                  </a:lnTo>
                  <a:close/>
                </a:path>
              </a:pathLst>
            </a:custGeom>
            <a:solidFill>
              <a:srgbClr val="C4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2142525" y="3876725"/>
              <a:ext cx="2414850" cy="291950"/>
            </a:xfrm>
            <a:custGeom>
              <a:avLst/>
              <a:gdLst/>
              <a:ahLst/>
              <a:cxnLst/>
              <a:rect l="l" t="t" r="r" b="b"/>
              <a:pathLst>
                <a:path w="96594" h="11678" extrusionOk="0">
                  <a:moveTo>
                    <a:pt x="3079" y="479"/>
                  </a:moveTo>
                  <a:cubicBezTo>
                    <a:pt x="3263" y="479"/>
                    <a:pt x="3448" y="485"/>
                    <a:pt x="3633" y="492"/>
                  </a:cubicBezTo>
                  <a:cubicBezTo>
                    <a:pt x="4094" y="507"/>
                    <a:pt x="4554" y="537"/>
                    <a:pt x="5014" y="606"/>
                  </a:cubicBezTo>
                  <a:lnTo>
                    <a:pt x="5014" y="606"/>
                  </a:lnTo>
                  <a:cubicBezTo>
                    <a:pt x="4945" y="1432"/>
                    <a:pt x="4863" y="2251"/>
                    <a:pt x="4805" y="3079"/>
                  </a:cubicBezTo>
                  <a:cubicBezTo>
                    <a:pt x="4738" y="3903"/>
                    <a:pt x="4703" y="4719"/>
                    <a:pt x="4669" y="5549"/>
                  </a:cubicBezTo>
                  <a:lnTo>
                    <a:pt x="4669" y="5549"/>
                  </a:lnTo>
                  <a:lnTo>
                    <a:pt x="4075" y="5521"/>
                  </a:lnTo>
                  <a:cubicBezTo>
                    <a:pt x="3813" y="5512"/>
                    <a:pt x="3552" y="5503"/>
                    <a:pt x="3291" y="5467"/>
                  </a:cubicBezTo>
                  <a:cubicBezTo>
                    <a:pt x="3029" y="5440"/>
                    <a:pt x="2777" y="5413"/>
                    <a:pt x="2515" y="5368"/>
                  </a:cubicBezTo>
                  <a:cubicBezTo>
                    <a:pt x="2452" y="5359"/>
                    <a:pt x="2380" y="5350"/>
                    <a:pt x="2326" y="5341"/>
                  </a:cubicBezTo>
                  <a:cubicBezTo>
                    <a:pt x="2263" y="5323"/>
                    <a:pt x="2200" y="5314"/>
                    <a:pt x="2146" y="5296"/>
                  </a:cubicBezTo>
                  <a:cubicBezTo>
                    <a:pt x="2020" y="5260"/>
                    <a:pt x="1903" y="5215"/>
                    <a:pt x="1794" y="5161"/>
                  </a:cubicBezTo>
                  <a:cubicBezTo>
                    <a:pt x="1335" y="4962"/>
                    <a:pt x="965" y="4620"/>
                    <a:pt x="794" y="4196"/>
                  </a:cubicBezTo>
                  <a:cubicBezTo>
                    <a:pt x="604" y="3764"/>
                    <a:pt x="577" y="3277"/>
                    <a:pt x="623" y="2781"/>
                  </a:cubicBezTo>
                  <a:cubicBezTo>
                    <a:pt x="650" y="2276"/>
                    <a:pt x="749" y="1799"/>
                    <a:pt x="992" y="1402"/>
                  </a:cubicBezTo>
                  <a:cubicBezTo>
                    <a:pt x="1226" y="1005"/>
                    <a:pt x="1632" y="726"/>
                    <a:pt x="2110" y="591"/>
                  </a:cubicBezTo>
                  <a:cubicBezTo>
                    <a:pt x="2227" y="555"/>
                    <a:pt x="2353" y="537"/>
                    <a:pt x="2479" y="510"/>
                  </a:cubicBezTo>
                  <a:cubicBezTo>
                    <a:pt x="2606" y="492"/>
                    <a:pt x="2714" y="483"/>
                    <a:pt x="2849" y="483"/>
                  </a:cubicBezTo>
                  <a:cubicBezTo>
                    <a:pt x="2926" y="480"/>
                    <a:pt x="3002" y="479"/>
                    <a:pt x="3079" y="479"/>
                  </a:cubicBezTo>
                  <a:close/>
                  <a:moveTo>
                    <a:pt x="6040" y="167"/>
                  </a:moveTo>
                  <a:cubicBezTo>
                    <a:pt x="6292" y="167"/>
                    <a:pt x="6554" y="266"/>
                    <a:pt x="6689" y="483"/>
                  </a:cubicBezTo>
                  <a:lnTo>
                    <a:pt x="6797" y="510"/>
                  </a:lnTo>
                  <a:cubicBezTo>
                    <a:pt x="6808" y="513"/>
                    <a:pt x="6819" y="516"/>
                    <a:pt x="6831" y="516"/>
                  </a:cubicBezTo>
                  <a:cubicBezTo>
                    <a:pt x="6847" y="516"/>
                    <a:pt x="6862" y="511"/>
                    <a:pt x="6878" y="501"/>
                  </a:cubicBezTo>
                  <a:cubicBezTo>
                    <a:pt x="7042" y="368"/>
                    <a:pt x="7246" y="317"/>
                    <a:pt x="7449" y="317"/>
                  </a:cubicBezTo>
                  <a:cubicBezTo>
                    <a:pt x="7481" y="317"/>
                    <a:pt x="7513" y="318"/>
                    <a:pt x="7545" y="320"/>
                  </a:cubicBezTo>
                  <a:cubicBezTo>
                    <a:pt x="7789" y="347"/>
                    <a:pt x="8014" y="438"/>
                    <a:pt x="8203" y="591"/>
                  </a:cubicBezTo>
                  <a:lnTo>
                    <a:pt x="8293" y="618"/>
                  </a:lnTo>
                  <a:cubicBezTo>
                    <a:pt x="8302" y="618"/>
                    <a:pt x="8320" y="618"/>
                    <a:pt x="8338" y="609"/>
                  </a:cubicBezTo>
                  <a:cubicBezTo>
                    <a:pt x="8520" y="518"/>
                    <a:pt x="8717" y="472"/>
                    <a:pt x="8915" y="472"/>
                  </a:cubicBezTo>
                  <a:cubicBezTo>
                    <a:pt x="8933" y="472"/>
                    <a:pt x="8951" y="473"/>
                    <a:pt x="8969" y="474"/>
                  </a:cubicBezTo>
                  <a:cubicBezTo>
                    <a:pt x="9186" y="483"/>
                    <a:pt x="9402" y="546"/>
                    <a:pt x="9564" y="690"/>
                  </a:cubicBezTo>
                  <a:lnTo>
                    <a:pt x="9582" y="699"/>
                  </a:lnTo>
                  <a:cubicBezTo>
                    <a:pt x="9600" y="708"/>
                    <a:pt x="9618" y="708"/>
                    <a:pt x="9636" y="708"/>
                  </a:cubicBezTo>
                  <a:cubicBezTo>
                    <a:pt x="12764" y="789"/>
                    <a:pt x="15883" y="1068"/>
                    <a:pt x="19011" y="1276"/>
                  </a:cubicBezTo>
                  <a:lnTo>
                    <a:pt x="28385" y="1934"/>
                  </a:lnTo>
                  <a:lnTo>
                    <a:pt x="47125" y="3241"/>
                  </a:lnTo>
                  <a:lnTo>
                    <a:pt x="84614" y="5873"/>
                  </a:lnTo>
                  <a:lnTo>
                    <a:pt x="84587" y="5873"/>
                  </a:lnTo>
                  <a:lnTo>
                    <a:pt x="87517" y="6702"/>
                  </a:lnTo>
                  <a:cubicBezTo>
                    <a:pt x="88003" y="6846"/>
                    <a:pt x="88490" y="6982"/>
                    <a:pt x="88986" y="7117"/>
                  </a:cubicBezTo>
                  <a:cubicBezTo>
                    <a:pt x="89473" y="7252"/>
                    <a:pt x="89959" y="7387"/>
                    <a:pt x="90455" y="7522"/>
                  </a:cubicBezTo>
                  <a:lnTo>
                    <a:pt x="91924" y="7919"/>
                  </a:lnTo>
                  <a:lnTo>
                    <a:pt x="93403" y="8307"/>
                  </a:lnTo>
                  <a:cubicBezTo>
                    <a:pt x="94178" y="8513"/>
                    <a:pt x="94948" y="8725"/>
                    <a:pt x="95712" y="8973"/>
                  </a:cubicBezTo>
                  <a:lnTo>
                    <a:pt x="95712" y="8973"/>
                  </a:lnTo>
                  <a:cubicBezTo>
                    <a:pt x="94921" y="9193"/>
                    <a:pt x="94126" y="9408"/>
                    <a:pt x="93331" y="9623"/>
                  </a:cubicBezTo>
                  <a:cubicBezTo>
                    <a:pt x="92835" y="9758"/>
                    <a:pt x="92330" y="9893"/>
                    <a:pt x="91834" y="10010"/>
                  </a:cubicBezTo>
                  <a:cubicBezTo>
                    <a:pt x="91321" y="10109"/>
                    <a:pt x="90816" y="10209"/>
                    <a:pt x="90311" y="10299"/>
                  </a:cubicBezTo>
                  <a:cubicBezTo>
                    <a:pt x="89292" y="10488"/>
                    <a:pt x="88265" y="10641"/>
                    <a:pt x="87246" y="10822"/>
                  </a:cubicBezTo>
                  <a:cubicBezTo>
                    <a:pt x="86231" y="10992"/>
                    <a:pt x="85224" y="11181"/>
                    <a:pt x="84209" y="11370"/>
                  </a:cubicBezTo>
                  <a:lnTo>
                    <a:pt x="84209" y="11370"/>
                  </a:lnTo>
                  <a:lnTo>
                    <a:pt x="46747" y="8811"/>
                  </a:lnTo>
                  <a:lnTo>
                    <a:pt x="27998" y="7522"/>
                  </a:lnTo>
                  <a:cubicBezTo>
                    <a:pt x="21751" y="7090"/>
                    <a:pt x="15495" y="6684"/>
                    <a:pt x="9258" y="6134"/>
                  </a:cubicBezTo>
                  <a:cubicBezTo>
                    <a:pt x="9250" y="6132"/>
                    <a:pt x="9242" y="6131"/>
                    <a:pt x="9234" y="6131"/>
                  </a:cubicBezTo>
                  <a:cubicBezTo>
                    <a:pt x="9216" y="6131"/>
                    <a:pt x="9198" y="6137"/>
                    <a:pt x="9186" y="6143"/>
                  </a:cubicBezTo>
                  <a:lnTo>
                    <a:pt x="9168" y="6143"/>
                  </a:lnTo>
                  <a:cubicBezTo>
                    <a:pt x="8978" y="6260"/>
                    <a:pt x="8762" y="6324"/>
                    <a:pt x="8555" y="6324"/>
                  </a:cubicBezTo>
                  <a:cubicBezTo>
                    <a:pt x="8347" y="6315"/>
                    <a:pt x="8140" y="6233"/>
                    <a:pt x="8005" y="6080"/>
                  </a:cubicBezTo>
                  <a:cubicBezTo>
                    <a:pt x="7987" y="6053"/>
                    <a:pt x="7951" y="6035"/>
                    <a:pt x="7906" y="6035"/>
                  </a:cubicBezTo>
                  <a:lnTo>
                    <a:pt x="7834" y="6044"/>
                  </a:lnTo>
                  <a:cubicBezTo>
                    <a:pt x="7655" y="6153"/>
                    <a:pt x="7450" y="6201"/>
                    <a:pt x="7242" y="6201"/>
                  </a:cubicBezTo>
                  <a:cubicBezTo>
                    <a:pt x="7208" y="6201"/>
                    <a:pt x="7174" y="6200"/>
                    <a:pt x="7140" y="6197"/>
                  </a:cubicBezTo>
                  <a:cubicBezTo>
                    <a:pt x="7022" y="6188"/>
                    <a:pt x="6905" y="6161"/>
                    <a:pt x="6797" y="6116"/>
                  </a:cubicBezTo>
                  <a:cubicBezTo>
                    <a:pt x="6680" y="6080"/>
                    <a:pt x="6581" y="6026"/>
                    <a:pt x="6482" y="5954"/>
                  </a:cubicBezTo>
                  <a:lnTo>
                    <a:pt x="6464" y="5945"/>
                  </a:lnTo>
                  <a:cubicBezTo>
                    <a:pt x="6446" y="5927"/>
                    <a:pt x="6423" y="5918"/>
                    <a:pt x="6400" y="5918"/>
                  </a:cubicBezTo>
                  <a:cubicBezTo>
                    <a:pt x="6378" y="5918"/>
                    <a:pt x="6355" y="5927"/>
                    <a:pt x="6337" y="5945"/>
                  </a:cubicBezTo>
                  <a:cubicBezTo>
                    <a:pt x="6172" y="6073"/>
                    <a:pt x="5962" y="6132"/>
                    <a:pt x="5750" y="6132"/>
                  </a:cubicBezTo>
                  <a:cubicBezTo>
                    <a:pt x="5708" y="6132"/>
                    <a:pt x="5667" y="6130"/>
                    <a:pt x="5625" y="6125"/>
                  </a:cubicBezTo>
                  <a:cubicBezTo>
                    <a:pt x="5499" y="6116"/>
                    <a:pt x="5373" y="6080"/>
                    <a:pt x="5256" y="6035"/>
                  </a:cubicBezTo>
                  <a:cubicBezTo>
                    <a:pt x="5183" y="6007"/>
                    <a:pt x="5110" y="5972"/>
                    <a:pt x="5042" y="5928"/>
                  </a:cubicBezTo>
                  <a:lnTo>
                    <a:pt x="5042" y="5928"/>
                  </a:lnTo>
                  <a:cubicBezTo>
                    <a:pt x="5040" y="5891"/>
                    <a:pt x="5040" y="5853"/>
                    <a:pt x="5039" y="5815"/>
                  </a:cubicBezTo>
                  <a:lnTo>
                    <a:pt x="5039" y="5815"/>
                  </a:lnTo>
                  <a:cubicBezTo>
                    <a:pt x="5047" y="5791"/>
                    <a:pt x="5051" y="5764"/>
                    <a:pt x="5048" y="5738"/>
                  </a:cubicBezTo>
                  <a:cubicBezTo>
                    <a:pt x="5048" y="5736"/>
                    <a:pt x="5048" y="5735"/>
                    <a:pt x="5048" y="5733"/>
                  </a:cubicBezTo>
                  <a:lnTo>
                    <a:pt x="5048" y="5733"/>
                  </a:lnTo>
                  <a:cubicBezTo>
                    <a:pt x="5048" y="5729"/>
                    <a:pt x="5047" y="5724"/>
                    <a:pt x="5046" y="5719"/>
                  </a:cubicBezTo>
                  <a:lnTo>
                    <a:pt x="5046" y="5719"/>
                  </a:lnTo>
                  <a:cubicBezTo>
                    <a:pt x="4949" y="4851"/>
                    <a:pt x="4959" y="3974"/>
                    <a:pt x="5012" y="3097"/>
                  </a:cubicBezTo>
                  <a:cubicBezTo>
                    <a:pt x="5075" y="2213"/>
                    <a:pt x="5193" y="1330"/>
                    <a:pt x="5409" y="474"/>
                  </a:cubicBezTo>
                  <a:cubicBezTo>
                    <a:pt x="5409" y="465"/>
                    <a:pt x="5418" y="447"/>
                    <a:pt x="5418" y="438"/>
                  </a:cubicBezTo>
                  <a:cubicBezTo>
                    <a:pt x="5418" y="428"/>
                    <a:pt x="5417" y="418"/>
                    <a:pt x="5416" y="408"/>
                  </a:cubicBezTo>
                  <a:lnTo>
                    <a:pt x="5416" y="408"/>
                  </a:lnTo>
                  <a:cubicBezTo>
                    <a:pt x="5420" y="381"/>
                    <a:pt x="5424" y="352"/>
                    <a:pt x="5429" y="324"/>
                  </a:cubicBezTo>
                  <a:lnTo>
                    <a:pt x="5429" y="324"/>
                  </a:lnTo>
                  <a:cubicBezTo>
                    <a:pt x="5503" y="283"/>
                    <a:pt x="5580" y="250"/>
                    <a:pt x="5661" y="221"/>
                  </a:cubicBezTo>
                  <a:cubicBezTo>
                    <a:pt x="5787" y="185"/>
                    <a:pt x="5914" y="167"/>
                    <a:pt x="6040" y="167"/>
                  </a:cubicBezTo>
                  <a:close/>
                  <a:moveTo>
                    <a:pt x="5907" y="1"/>
                  </a:moveTo>
                  <a:cubicBezTo>
                    <a:pt x="5814" y="1"/>
                    <a:pt x="5721" y="5"/>
                    <a:pt x="5625" y="5"/>
                  </a:cubicBezTo>
                  <a:cubicBezTo>
                    <a:pt x="5509" y="12"/>
                    <a:pt x="5398" y="25"/>
                    <a:pt x="5279" y="25"/>
                  </a:cubicBezTo>
                  <a:cubicBezTo>
                    <a:pt x="5250" y="25"/>
                    <a:pt x="5222" y="25"/>
                    <a:pt x="5193" y="23"/>
                  </a:cubicBezTo>
                  <a:cubicBezTo>
                    <a:pt x="5166" y="23"/>
                    <a:pt x="5129" y="41"/>
                    <a:pt x="5111" y="77"/>
                  </a:cubicBezTo>
                  <a:lnTo>
                    <a:pt x="5066" y="167"/>
                  </a:lnTo>
                  <a:cubicBezTo>
                    <a:pt x="5061" y="193"/>
                    <a:pt x="5056" y="217"/>
                    <a:pt x="5051" y="242"/>
                  </a:cubicBezTo>
                  <a:lnTo>
                    <a:pt x="5051" y="242"/>
                  </a:lnTo>
                  <a:lnTo>
                    <a:pt x="3642" y="194"/>
                  </a:lnTo>
                  <a:lnTo>
                    <a:pt x="2849" y="167"/>
                  </a:lnTo>
                  <a:cubicBezTo>
                    <a:pt x="2812" y="164"/>
                    <a:pt x="2773" y="163"/>
                    <a:pt x="2732" y="163"/>
                  </a:cubicBezTo>
                  <a:cubicBezTo>
                    <a:pt x="2635" y="163"/>
                    <a:pt x="2530" y="170"/>
                    <a:pt x="2434" y="176"/>
                  </a:cubicBezTo>
                  <a:cubicBezTo>
                    <a:pt x="2299" y="194"/>
                    <a:pt x="2164" y="212"/>
                    <a:pt x="2020" y="239"/>
                  </a:cubicBezTo>
                  <a:cubicBezTo>
                    <a:pt x="1749" y="293"/>
                    <a:pt x="1479" y="383"/>
                    <a:pt x="1217" y="528"/>
                  </a:cubicBezTo>
                  <a:cubicBezTo>
                    <a:pt x="965" y="681"/>
                    <a:pt x="740" y="879"/>
                    <a:pt x="568" y="1114"/>
                  </a:cubicBezTo>
                  <a:cubicBezTo>
                    <a:pt x="208" y="1600"/>
                    <a:pt x="82" y="2195"/>
                    <a:pt x="46" y="2736"/>
                  </a:cubicBezTo>
                  <a:cubicBezTo>
                    <a:pt x="1" y="3286"/>
                    <a:pt x="64" y="3890"/>
                    <a:pt x="343" y="4413"/>
                  </a:cubicBezTo>
                  <a:cubicBezTo>
                    <a:pt x="487" y="4674"/>
                    <a:pt x="686" y="4899"/>
                    <a:pt x="920" y="5080"/>
                  </a:cubicBezTo>
                  <a:cubicBezTo>
                    <a:pt x="1145" y="5260"/>
                    <a:pt x="1407" y="5386"/>
                    <a:pt x="1668" y="5476"/>
                  </a:cubicBezTo>
                  <a:cubicBezTo>
                    <a:pt x="1794" y="5521"/>
                    <a:pt x="1930" y="5557"/>
                    <a:pt x="2065" y="5593"/>
                  </a:cubicBezTo>
                  <a:cubicBezTo>
                    <a:pt x="2128" y="5611"/>
                    <a:pt x="2200" y="5620"/>
                    <a:pt x="2272" y="5639"/>
                  </a:cubicBezTo>
                  <a:cubicBezTo>
                    <a:pt x="2335" y="5648"/>
                    <a:pt x="2398" y="5648"/>
                    <a:pt x="2470" y="5657"/>
                  </a:cubicBezTo>
                  <a:cubicBezTo>
                    <a:pt x="2732" y="5684"/>
                    <a:pt x="2993" y="5720"/>
                    <a:pt x="3255" y="5756"/>
                  </a:cubicBezTo>
                  <a:cubicBezTo>
                    <a:pt x="3723" y="5827"/>
                    <a:pt x="4184" y="5885"/>
                    <a:pt x="4651" y="5928"/>
                  </a:cubicBezTo>
                  <a:lnTo>
                    <a:pt x="4651" y="5928"/>
                  </a:lnTo>
                  <a:cubicBezTo>
                    <a:pt x="4651" y="5964"/>
                    <a:pt x="4654" y="6000"/>
                    <a:pt x="4661" y="6035"/>
                  </a:cubicBezTo>
                  <a:lnTo>
                    <a:pt x="4661" y="6080"/>
                  </a:lnTo>
                  <a:cubicBezTo>
                    <a:pt x="4670" y="6143"/>
                    <a:pt x="4715" y="6188"/>
                    <a:pt x="4778" y="6197"/>
                  </a:cubicBezTo>
                  <a:cubicBezTo>
                    <a:pt x="4922" y="6215"/>
                    <a:pt x="5057" y="6242"/>
                    <a:pt x="5193" y="6260"/>
                  </a:cubicBezTo>
                  <a:cubicBezTo>
                    <a:pt x="5337" y="6279"/>
                    <a:pt x="5472" y="6297"/>
                    <a:pt x="5607" y="6306"/>
                  </a:cubicBezTo>
                  <a:cubicBezTo>
                    <a:pt x="5742" y="6315"/>
                    <a:pt x="5887" y="6324"/>
                    <a:pt x="6022" y="6324"/>
                  </a:cubicBezTo>
                  <a:cubicBezTo>
                    <a:pt x="6133" y="6324"/>
                    <a:pt x="6243" y="6318"/>
                    <a:pt x="6358" y="6316"/>
                  </a:cubicBezTo>
                  <a:lnTo>
                    <a:pt x="6358" y="6316"/>
                  </a:lnTo>
                  <a:cubicBezTo>
                    <a:pt x="6479" y="6347"/>
                    <a:pt x="6594" y="6371"/>
                    <a:pt x="6716" y="6396"/>
                  </a:cubicBezTo>
                  <a:cubicBezTo>
                    <a:pt x="6851" y="6423"/>
                    <a:pt x="6986" y="6441"/>
                    <a:pt x="7122" y="6450"/>
                  </a:cubicBezTo>
                  <a:cubicBezTo>
                    <a:pt x="7185" y="6454"/>
                    <a:pt x="7247" y="6456"/>
                    <a:pt x="7308" y="6456"/>
                  </a:cubicBezTo>
                  <a:cubicBezTo>
                    <a:pt x="7485" y="6456"/>
                    <a:pt x="7658" y="6441"/>
                    <a:pt x="7841" y="6424"/>
                  </a:cubicBezTo>
                  <a:lnTo>
                    <a:pt x="7841" y="6424"/>
                  </a:lnTo>
                  <a:cubicBezTo>
                    <a:pt x="8064" y="6538"/>
                    <a:pt x="8301" y="6612"/>
                    <a:pt x="8546" y="6612"/>
                  </a:cubicBezTo>
                  <a:cubicBezTo>
                    <a:pt x="8578" y="6614"/>
                    <a:pt x="8609" y="6615"/>
                    <a:pt x="8641" y="6615"/>
                  </a:cubicBezTo>
                  <a:cubicBezTo>
                    <a:pt x="8860" y="6615"/>
                    <a:pt x="9068" y="6567"/>
                    <a:pt x="9276" y="6515"/>
                  </a:cubicBezTo>
                  <a:lnTo>
                    <a:pt x="9276" y="6515"/>
                  </a:lnTo>
                  <a:cubicBezTo>
                    <a:pt x="15516" y="6831"/>
                    <a:pt x="21748" y="7298"/>
                    <a:pt x="27980" y="7730"/>
                  </a:cubicBezTo>
                  <a:lnTo>
                    <a:pt x="46729" y="9037"/>
                  </a:lnTo>
                  <a:lnTo>
                    <a:pt x="84218" y="11678"/>
                  </a:lnTo>
                  <a:lnTo>
                    <a:pt x="84254" y="11678"/>
                  </a:lnTo>
                  <a:cubicBezTo>
                    <a:pt x="85272" y="11489"/>
                    <a:pt x="86291" y="11308"/>
                    <a:pt x="87309" y="11110"/>
                  </a:cubicBezTo>
                  <a:cubicBezTo>
                    <a:pt x="88328" y="10921"/>
                    <a:pt x="89337" y="10704"/>
                    <a:pt x="90356" y="10515"/>
                  </a:cubicBezTo>
                  <a:cubicBezTo>
                    <a:pt x="90861" y="10416"/>
                    <a:pt x="91375" y="10335"/>
                    <a:pt x="91879" y="10245"/>
                  </a:cubicBezTo>
                  <a:cubicBezTo>
                    <a:pt x="92384" y="10127"/>
                    <a:pt x="92889" y="10001"/>
                    <a:pt x="93394" y="9875"/>
                  </a:cubicBezTo>
                  <a:cubicBezTo>
                    <a:pt x="94403" y="9641"/>
                    <a:pt x="95404" y="9397"/>
                    <a:pt x="96422" y="9181"/>
                  </a:cubicBezTo>
                  <a:lnTo>
                    <a:pt x="96431" y="9172"/>
                  </a:lnTo>
                  <a:cubicBezTo>
                    <a:pt x="96504" y="9163"/>
                    <a:pt x="96558" y="9100"/>
                    <a:pt x="96576" y="9028"/>
                  </a:cubicBezTo>
                  <a:cubicBezTo>
                    <a:pt x="96594" y="8920"/>
                    <a:pt x="96522" y="8820"/>
                    <a:pt x="96422" y="8802"/>
                  </a:cubicBezTo>
                  <a:cubicBezTo>
                    <a:pt x="95422" y="8613"/>
                    <a:pt x="94439" y="8361"/>
                    <a:pt x="93457" y="8090"/>
                  </a:cubicBezTo>
                  <a:cubicBezTo>
                    <a:pt x="92970" y="7955"/>
                    <a:pt x="92474" y="7829"/>
                    <a:pt x="91988" y="7685"/>
                  </a:cubicBezTo>
                  <a:lnTo>
                    <a:pt x="90527" y="7252"/>
                  </a:lnTo>
                  <a:cubicBezTo>
                    <a:pt x="90041" y="7099"/>
                    <a:pt x="89554" y="6955"/>
                    <a:pt x="89067" y="6819"/>
                  </a:cubicBezTo>
                  <a:cubicBezTo>
                    <a:pt x="88580" y="6675"/>
                    <a:pt x="88094" y="6531"/>
                    <a:pt x="87607" y="6396"/>
                  </a:cubicBezTo>
                  <a:lnTo>
                    <a:pt x="84668" y="5566"/>
                  </a:lnTo>
                  <a:cubicBezTo>
                    <a:pt x="84659" y="5557"/>
                    <a:pt x="84650" y="5557"/>
                    <a:pt x="84641" y="5557"/>
                  </a:cubicBezTo>
                  <a:lnTo>
                    <a:pt x="47143" y="2988"/>
                  </a:lnTo>
                  <a:lnTo>
                    <a:pt x="28403" y="1708"/>
                  </a:lnTo>
                  <a:lnTo>
                    <a:pt x="19029" y="1059"/>
                  </a:lnTo>
                  <a:cubicBezTo>
                    <a:pt x="15901" y="834"/>
                    <a:pt x="12773" y="672"/>
                    <a:pt x="9663" y="320"/>
                  </a:cubicBezTo>
                  <a:lnTo>
                    <a:pt x="9663" y="320"/>
                  </a:lnTo>
                  <a:lnTo>
                    <a:pt x="9727" y="338"/>
                  </a:lnTo>
                  <a:cubicBezTo>
                    <a:pt x="9474" y="293"/>
                    <a:pt x="9231" y="248"/>
                    <a:pt x="8987" y="239"/>
                  </a:cubicBezTo>
                  <a:cubicBezTo>
                    <a:pt x="8898" y="233"/>
                    <a:pt x="8808" y="231"/>
                    <a:pt x="8717" y="231"/>
                  </a:cubicBezTo>
                  <a:cubicBezTo>
                    <a:pt x="8618" y="231"/>
                    <a:pt x="8519" y="233"/>
                    <a:pt x="8419" y="233"/>
                  </a:cubicBezTo>
                  <a:cubicBezTo>
                    <a:pt x="8391" y="233"/>
                    <a:pt x="8363" y="233"/>
                    <a:pt x="8335" y="232"/>
                  </a:cubicBezTo>
                  <a:lnTo>
                    <a:pt x="8335" y="232"/>
                  </a:lnTo>
                  <a:cubicBezTo>
                    <a:pt x="8081" y="150"/>
                    <a:pt x="7827" y="85"/>
                    <a:pt x="7572" y="68"/>
                  </a:cubicBezTo>
                  <a:cubicBezTo>
                    <a:pt x="7534" y="66"/>
                    <a:pt x="7496" y="64"/>
                    <a:pt x="7458" y="64"/>
                  </a:cubicBezTo>
                  <a:cubicBezTo>
                    <a:pt x="7355" y="64"/>
                    <a:pt x="7254" y="73"/>
                    <a:pt x="7149" y="86"/>
                  </a:cubicBezTo>
                  <a:cubicBezTo>
                    <a:pt x="7039" y="93"/>
                    <a:pt x="6930" y="112"/>
                    <a:pt x="6811" y="129"/>
                  </a:cubicBezTo>
                  <a:lnTo>
                    <a:pt x="6811" y="129"/>
                  </a:lnTo>
                  <a:cubicBezTo>
                    <a:pt x="6696" y="97"/>
                    <a:pt x="6584" y="71"/>
                    <a:pt x="6473" y="50"/>
                  </a:cubicBezTo>
                  <a:cubicBezTo>
                    <a:pt x="6328" y="23"/>
                    <a:pt x="6184" y="5"/>
                    <a:pt x="6049" y="5"/>
                  </a:cubicBezTo>
                  <a:cubicBezTo>
                    <a:pt x="6001" y="2"/>
                    <a:pt x="5954" y="1"/>
                    <a:pt x="5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2297125" y="3977050"/>
              <a:ext cx="10375" cy="58250"/>
            </a:xfrm>
            <a:custGeom>
              <a:avLst/>
              <a:gdLst/>
              <a:ahLst/>
              <a:cxnLst/>
              <a:rect l="l" t="t" r="r" b="b"/>
              <a:pathLst>
                <a:path w="415" h="2330" extrusionOk="0">
                  <a:moveTo>
                    <a:pt x="214" y="0"/>
                  </a:moveTo>
                  <a:cubicBezTo>
                    <a:pt x="203" y="0"/>
                    <a:pt x="192" y="1"/>
                    <a:pt x="180" y="3"/>
                  </a:cubicBezTo>
                  <a:cubicBezTo>
                    <a:pt x="72" y="12"/>
                    <a:pt x="0" y="111"/>
                    <a:pt x="18" y="219"/>
                  </a:cubicBezTo>
                  <a:cubicBezTo>
                    <a:pt x="63" y="535"/>
                    <a:pt x="63" y="850"/>
                    <a:pt x="63" y="1175"/>
                  </a:cubicBezTo>
                  <a:cubicBezTo>
                    <a:pt x="54" y="1490"/>
                    <a:pt x="45" y="1806"/>
                    <a:pt x="18" y="2121"/>
                  </a:cubicBezTo>
                  <a:cubicBezTo>
                    <a:pt x="18" y="2130"/>
                    <a:pt x="18" y="2139"/>
                    <a:pt x="18" y="2157"/>
                  </a:cubicBezTo>
                  <a:cubicBezTo>
                    <a:pt x="27" y="2251"/>
                    <a:pt x="116" y="2329"/>
                    <a:pt x="218" y="2329"/>
                  </a:cubicBezTo>
                  <a:cubicBezTo>
                    <a:pt x="223" y="2329"/>
                    <a:pt x="229" y="2329"/>
                    <a:pt x="234" y="2329"/>
                  </a:cubicBezTo>
                  <a:cubicBezTo>
                    <a:pt x="343" y="2320"/>
                    <a:pt x="415" y="2229"/>
                    <a:pt x="406" y="2121"/>
                  </a:cubicBezTo>
                  <a:lnTo>
                    <a:pt x="406" y="2103"/>
                  </a:lnTo>
                  <a:cubicBezTo>
                    <a:pt x="379" y="1797"/>
                    <a:pt x="370" y="1481"/>
                    <a:pt x="361" y="1166"/>
                  </a:cubicBezTo>
                  <a:cubicBezTo>
                    <a:pt x="361" y="859"/>
                    <a:pt x="361" y="544"/>
                    <a:pt x="406" y="228"/>
                  </a:cubicBezTo>
                  <a:lnTo>
                    <a:pt x="406" y="219"/>
                  </a:lnTo>
                  <a:cubicBezTo>
                    <a:pt x="406" y="201"/>
                    <a:pt x="406" y="183"/>
                    <a:pt x="406" y="165"/>
                  </a:cubicBezTo>
                  <a:cubicBezTo>
                    <a:pt x="390" y="68"/>
                    <a:pt x="308"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2334525" y="3993050"/>
              <a:ext cx="10850" cy="45625"/>
            </a:xfrm>
            <a:custGeom>
              <a:avLst/>
              <a:gdLst/>
              <a:ahLst/>
              <a:cxnLst/>
              <a:rect l="l" t="t" r="r" b="b"/>
              <a:pathLst>
                <a:path w="434" h="1825" extrusionOk="0">
                  <a:moveTo>
                    <a:pt x="211" y="0"/>
                  </a:moveTo>
                  <a:cubicBezTo>
                    <a:pt x="201" y="0"/>
                    <a:pt x="191" y="1"/>
                    <a:pt x="181" y="3"/>
                  </a:cubicBezTo>
                  <a:cubicBezTo>
                    <a:pt x="73" y="21"/>
                    <a:pt x="0" y="120"/>
                    <a:pt x="9" y="228"/>
                  </a:cubicBezTo>
                  <a:cubicBezTo>
                    <a:pt x="45" y="454"/>
                    <a:pt x="55" y="679"/>
                    <a:pt x="55" y="904"/>
                  </a:cubicBezTo>
                  <a:cubicBezTo>
                    <a:pt x="64" y="1130"/>
                    <a:pt x="64" y="1355"/>
                    <a:pt x="18" y="1589"/>
                  </a:cubicBezTo>
                  <a:cubicBezTo>
                    <a:pt x="9" y="1616"/>
                    <a:pt x="9" y="1653"/>
                    <a:pt x="18" y="1680"/>
                  </a:cubicBezTo>
                  <a:cubicBezTo>
                    <a:pt x="48" y="1767"/>
                    <a:pt x="124" y="1825"/>
                    <a:pt x="209" y="1825"/>
                  </a:cubicBezTo>
                  <a:cubicBezTo>
                    <a:pt x="229" y="1825"/>
                    <a:pt x="250" y="1822"/>
                    <a:pt x="271" y="1815"/>
                  </a:cubicBezTo>
                  <a:cubicBezTo>
                    <a:pt x="370" y="1788"/>
                    <a:pt x="433" y="1671"/>
                    <a:pt x="406" y="1571"/>
                  </a:cubicBezTo>
                  <a:cubicBezTo>
                    <a:pt x="343" y="1346"/>
                    <a:pt x="325" y="1130"/>
                    <a:pt x="325" y="904"/>
                  </a:cubicBezTo>
                  <a:cubicBezTo>
                    <a:pt x="334" y="679"/>
                    <a:pt x="352" y="463"/>
                    <a:pt x="397" y="246"/>
                  </a:cubicBezTo>
                  <a:cubicBezTo>
                    <a:pt x="406" y="219"/>
                    <a:pt x="406" y="192"/>
                    <a:pt x="406" y="174"/>
                  </a:cubicBezTo>
                  <a:cubicBezTo>
                    <a:pt x="390" y="76"/>
                    <a:pt x="307" y="0"/>
                    <a:pt x="211" y="0"/>
                  </a:cubicBezTo>
                  <a:close/>
                </a:path>
              </a:pathLst>
            </a:custGeom>
            <a:solidFill>
              <a:srgbClr val="4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2368775" y="3930000"/>
              <a:ext cx="1895650" cy="136475"/>
            </a:xfrm>
            <a:custGeom>
              <a:avLst/>
              <a:gdLst/>
              <a:ahLst/>
              <a:cxnLst/>
              <a:rect l="l" t="t" r="r" b="b"/>
              <a:pathLst>
                <a:path w="75826" h="5459" extrusionOk="0">
                  <a:moveTo>
                    <a:pt x="334" y="0"/>
                  </a:moveTo>
                  <a:cubicBezTo>
                    <a:pt x="234" y="0"/>
                    <a:pt x="153" y="70"/>
                    <a:pt x="145" y="163"/>
                  </a:cubicBezTo>
                  <a:lnTo>
                    <a:pt x="145" y="172"/>
                  </a:lnTo>
                  <a:cubicBezTo>
                    <a:pt x="154" y="848"/>
                    <a:pt x="91" y="1515"/>
                    <a:pt x="64" y="2191"/>
                  </a:cubicBezTo>
                  <a:cubicBezTo>
                    <a:pt x="46" y="2525"/>
                    <a:pt x="37" y="2859"/>
                    <a:pt x="28" y="3192"/>
                  </a:cubicBezTo>
                  <a:lnTo>
                    <a:pt x="1" y="4202"/>
                  </a:lnTo>
                  <a:cubicBezTo>
                    <a:pt x="1" y="4211"/>
                    <a:pt x="1" y="4220"/>
                    <a:pt x="1" y="4229"/>
                  </a:cubicBezTo>
                  <a:cubicBezTo>
                    <a:pt x="9" y="4331"/>
                    <a:pt x="98" y="4401"/>
                    <a:pt x="199" y="4401"/>
                  </a:cubicBezTo>
                  <a:cubicBezTo>
                    <a:pt x="205" y="4401"/>
                    <a:pt x="211" y="4400"/>
                    <a:pt x="217" y="4400"/>
                  </a:cubicBezTo>
                  <a:cubicBezTo>
                    <a:pt x="325" y="4391"/>
                    <a:pt x="397" y="4292"/>
                    <a:pt x="388" y="4184"/>
                  </a:cubicBezTo>
                  <a:cubicBezTo>
                    <a:pt x="352" y="3850"/>
                    <a:pt x="325" y="3526"/>
                    <a:pt x="316" y="3192"/>
                  </a:cubicBezTo>
                  <a:cubicBezTo>
                    <a:pt x="307" y="2859"/>
                    <a:pt x="307" y="2525"/>
                    <a:pt x="316" y="2191"/>
                  </a:cubicBezTo>
                  <a:cubicBezTo>
                    <a:pt x="332" y="1593"/>
                    <a:pt x="356" y="988"/>
                    <a:pt x="482" y="395"/>
                  </a:cubicBezTo>
                  <a:lnTo>
                    <a:pt x="482" y="395"/>
                  </a:lnTo>
                  <a:cubicBezTo>
                    <a:pt x="3476" y="513"/>
                    <a:pt x="6462" y="726"/>
                    <a:pt x="9447" y="930"/>
                  </a:cubicBezTo>
                  <a:lnTo>
                    <a:pt x="18569" y="1552"/>
                  </a:lnTo>
                  <a:lnTo>
                    <a:pt x="36804" y="2804"/>
                  </a:lnTo>
                  <a:lnTo>
                    <a:pt x="55039" y="4075"/>
                  </a:lnTo>
                  <a:lnTo>
                    <a:pt x="64162" y="4715"/>
                  </a:lnTo>
                  <a:lnTo>
                    <a:pt x="68714" y="5031"/>
                  </a:lnTo>
                  <a:lnTo>
                    <a:pt x="70994" y="5193"/>
                  </a:lnTo>
                  <a:cubicBezTo>
                    <a:pt x="71760" y="5256"/>
                    <a:pt x="72517" y="5265"/>
                    <a:pt x="73275" y="5446"/>
                  </a:cubicBezTo>
                  <a:lnTo>
                    <a:pt x="73284" y="5455"/>
                  </a:lnTo>
                  <a:cubicBezTo>
                    <a:pt x="73296" y="5457"/>
                    <a:pt x="73307" y="5458"/>
                    <a:pt x="73319" y="5458"/>
                  </a:cubicBezTo>
                  <a:cubicBezTo>
                    <a:pt x="73385" y="5458"/>
                    <a:pt x="73440" y="5416"/>
                    <a:pt x="73455" y="5346"/>
                  </a:cubicBezTo>
                  <a:cubicBezTo>
                    <a:pt x="73473" y="5274"/>
                    <a:pt x="73545" y="5175"/>
                    <a:pt x="73617" y="5094"/>
                  </a:cubicBezTo>
                  <a:cubicBezTo>
                    <a:pt x="73689" y="5013"/>
                    <a:pt x="73770" y="4932"/>
                    <a:pt x="73861" y="4851"/>
                  </a:cubicBezTo>
                  <a:cubicBezTo>
                    <a:pt x="74041" y="4706"/>
                    <a:pt x="74239" y="4571"/>
                    <a:pt x="74428" y="4436"/>
                  </a:cubicBezTo>
                  <a:cubicBezTo>
                    <a:pt x="74627" y="4301"/>
                    <a:pt x="74825" y="4175"/>
                    <a:pt x="75032" y="4057"/>
                  </a:cubicBezTo>
                  <a:cubicBezTo>
                    <a:pt x="75240" y="3949"/>
                    <a:pt x="75456" y="3841"/>
                    <a:pt x="75681" y="3751"/>
                  </a:cubicBezTo>
                  <a:cubicBezTo>
                    <a:pt x="75699" y="3742"/>
                    <a:pt x="75717" y="3733"/>
                    <a:pt x="75735" y="3715"/>
                  </a:cubicBezTo>
                  <a:cubicBezTo>
                    <a:pt x="75817" y="3643"/>
                    <a:pt x="75826" y="3517"/>
                    <a:pt x="75753" y="3435"/>
                  </a:cubicBezTo>
                  <a:cubicBezTo>
                    <a:pt x="75714" y="3391"/>
                    <a:pt x="75659" y="3368"/>
                    <a:pt x="75604" y="3368"/>
                  </a:cubicBezTo>
                  <a:cubicBezTo>
                    <a:pt x="75557" y="3368"/>
                    <a:pt x="75511" y="3384"/>
                    <a:pt x="75474" y="3417"/>
                  </a:cubicBezTo>
                  <a:cubicBezTo>
                    <a:pt x="75294" y="3580"/>
                    <a:pt x="75104" y="3733"/>
                    <a:pt x="74915" y="3868"/>
                  </a:cubicBezTo>
                  <a:cubicBezTo>
                    <a:pt x="74726" y="4012"/>
                    <a:pt x="74528" y="4148"/>
                    <a:pt x="74329" y="4283"/>
                  </a:cubicBezTo>
                  <a:lnTo>
                    <a:pt x="73725" y="4670"/>
                  </a:lnTo>
                  <a:cubicBezTo>
                    <a:pt x="73617" y="4733"/>
                    <a:pt x="73518" y="4806"/>
                    <a:pt x="73419" y="4878"/>
                  </a:cubicBezTo>
                  <a:cubicBezTo>
                    <a:pt x="73347" y="4937"/>
                    <a:pt x="73270" y="4991"/>
                    <a:pt x="73195" y="5068"/>
                  </a:cubicBezTo>
                  <a:lnTo>
                    <a:pt x="73195" y="5068"/>
                  </a:lnTo>
                  <a:cubicBezTo>
                    <a:pt x="73017" y="5083"/>
                    <a:pt x="72839" y="5089"/>
                    <a:pt x="72662" y="5089"/>
                  </a:cubicBezTo>
                  <a:cubicBezTo>
                    <a:pt x="72107" y="5089"/>
                    <a:pt x="71560" y="5030"/>
                    <a:pt x="71012" y="5004"/>
                  </a:cubicBezTo>
                  <a:lnTo>
                    <a:pt x="68732" y="4842"/>
                  </a:lnTo>
                  <a:lnTo>
                    <a:pt x="64171" y="4535"/>
                  </a:lnTo>
                  <a:lnTo>
                    <a:pt x="55048" y="3904"/>
                  </a:lnTo>
                  <a:lnTo>
                    <a:pt x="36813" y="2651"/>
                  </a:lnTo>
                  <a:lnTo>
                    <a:pt x="18578" y="1371"/>
                  </a:lnTo>
                  <a:lnTo>
                    <a:pt x="9456" y="731"/>
                  </a:lnTo>
                  <a:cubicBezTo>
                    <a:pt x="6418" y="515"/>
                    <a:pt x="3381" y="308"/>
                    <a:pt x="352" y="1"/>
                  </a:cubicBezTo>
                  <a:cubicBezTo>
                    <a:pt x="346" y="1"/>
                    <a:pt x="34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30700" y="4072425"/>
              <a:ext cx="13325" cy="57275"/>
            </a:xfrm>
            <a:custGeom>
              <a:avLst/>
              <a:gdLst/>
              <a:ahLst/>
              <a:cxnLst/>
              <a:rect l="l" t="t" r="r" b="b"/>
              <a:pathLst>
                <a:path w="533" h="2291" fill="none" extrusionOk="0">
                  <a:moveTo>
                    <a:pt x="533" y="1"/>
                  </a:moveTo>
                  <a:cubicBezTo>
                    <a:pt x="46" y="902"/>
                    <a:pt x="1" y="1668"/>
                    <a:pt x="397" y="2290"/>
                  </a:cubicBez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195450" y="4056625"/>
              <a:ext cx="126900" cy="115300"/>
            </a:xfrm>
            <a:custGeom>
              <a:avLst/>
              <a:gdLst/>
              <a:ahLst/>
              <a:cxnLst/>
              <a:rect l="l" t="t" r="r" b="b"/>
              <a:pathLst>
                <a:path w="5076" h="4612" extrusionOk="0">
                  <a:moveTo>
                    <a:pt x="660" y="2885"/>
                  </a:moveTo>
                  <a:cubicBezTo>
                    <a:pt x="657" y="2892"/>
                    <a:pt x="655" y="2895"/>
                    <a:pt x="649" y="2895"/>
                  </a:cubicBezTo>
                  <a:cubicBezTo>
                    <a:pt x="653" y="2892"/>
                    <a:pt x="656" y="2888"/>
                    <a:pt x="660" y="2885"/>
                  </a:cubicBezTo>
                  <a:close/>
                  <a:moveTo>
                    <a:pt x="218" y="0"/>
                  </a:moveTo>
                  <a:cubicBezTo>
                    <a:pt x="177" y="0"/>
                    <a:pt x="136" y="12"/>
                    <a:pt x="99" y="38"/>
                  </a:cubicBezTo>
                  <a:cubicBezTo>
                    <a:pt x="18" y="101"/>
                    <a:pt x="0" y="218"/>
                    <a:pt x="63" y="308"/>
                  </a:cubicBezTo>
                  <a:cubicBezTo>
                    <a:pt x="126" y="381"/>
                    <a:pt x="190" y="408"/>
                    <a:pt x="244" y="444"/>
                  </a:cubicBezTo>
                  <a:cubicBezTo>
                    <a:pt x="298" y="471"/>
                    <a:pt x="343" y="489"/>
                    <a:pt x="397" y="516"/>
                  </a:cubicBezTo>
                  <a:cubicBezTo>
                    <a:pt x="496" y="552"/>
                    <a:pt x="604" y="588"/>
                    <a:pt x="703" y="624"/>
                  </a:cubicBezTo>
                  <a:lnTo>
                    <a:pt x="1289" y="804"/>
                  </a:lnTo>
                  <a:cubicBezTo>
                    <a:pt x="1686" y="921"/>
                    <a:pt x="2074" y="1048"/>
                    <a:pt x="2461" y="1183"/>
                  </a:cubicBezTo>
                  <a:cubicBezTo>
                    <a:pt x="2840" y="1318"/>
                    <a:pt x="3236" y="1453"/>
                    <a:pt x="3624" y="1588"/>
                  </a:cubicBezTo>
                  <a:cubicBezTo>
                    <a:pt x="3795" y="1643"/>
                    <a:pt x="3964" y="1697"/>
                    <a:pt x="4135" y="1750"/>
                  </a:cubicBezTo>
                  <a:lnTo>
                    <a:pt x="4135" y="1750"/>
                  </a:lnTo>
                  <a:cubicBezTo>
                    <a:pt x="4004" y="1784"/>
                    <a:pt x="3873" y="1817"/>
                    <a:pt x="3741" y="1850"/>
                  </a:cubicBezTo>
                  <a:lnTo>
                    <a:pt x="2668" y="2111"/>
                  </a:lnTo>
                  <a:lnTo>
                    <a:pt x="2137" y="2237"/>
                  </a:lnTo>
                  <a:cubicBezTo>
                    <a:pt x="1956" y="2282"/>
                    <a:pt x="1776" y="2309"/>
                    <a:pt x="1596" y="2355"/>
                  </a:cubicBezTo>
                  <a:cubicBezTo>
                    <a:pt x="1406" y="2391"/>
                    <a:pt x="1226" y="2445"/>
                    <a:pt x="1055" y="2508"/>
                  </a:cubicBezTo>
                  <a:cubicBezTo>
                    <a:pt x="875" y="2571"/>
                    <a:pt x="694" y="2643"/>
                    <a:pt x="541" y="2787"/>
                  </a:cubicBezTo>
                  <a:lnTo>
                    <a:pt x="550" y="2787"/>
                  </a:lnTo>
                  <a:cubicBezTo>
                    <a:pt x="541" y="2796"/>
                    <a:pt x="523" y="2814"/>
                    <a:pt x="523" y="2823"/>
                  </a:cubicBezTo>
                  <a:cubicBezTo>
                    <a:pt x="514" y="2850"/>
                    <a:pt x="523" y="2850"/>
                    <a:pt x="514" y="2859"/>
                  </a:cubicBezTo>
                  <a:cubicBezTo>
                    <a:pt x="514" y="2877"/>
                    <a:pt x="523" y="2886"/>
                    <a:pt x="523" y="2895"/>
                  </a:cubicBezTo>
                  <a:cubicBezTo>
                    <a:pt x="532" y="2913"/>
                    <a:pt x="541" y="2931"/>
                    <a:pt x="541" y="2940"/>
                  </a:cubicBezTo>
                  <a:cubicBezTo>
                    <a:pt x="559" y="2967"/>
                    <a:pt x="577" y="2986"/>
                    <a:pt x="586" y="3004"/>
                  </a:cubicBezTo>
                  <a:cubicBezTo>
                    <a:pt x="613" y="3040"/>
                    <a:pt x="649" y="3076"/>
                    <a:pt x="676" y="3112"/>
                  </a:cubicBezTo>
                  <a:cubicBezTo>
                    <a:pt x="739" y="3184"/>
                    <a:pt x="794" y="3247"/>
                    <a:pt x="857" y="3319"/>
                  </a:cubicBezTo>
                  <a:cubicBezTo>
                    <a:pt x="983" y="3445"/>
                    <a:pt x="1109" y="3571"/>
                    <a:pt x="1226" y="3707"/>
                  </a:cubicBezTo>
                  <a:cubicBezTo>
                    <a:pt x="1352" y="3833"/>
                    <a:pt x="1488" y="3959"/>
                    <a:pt x="1605" y="4094"/>
                  </a:cubicBezTo>
                  <a:lnTo>
                    <a:pt x="1794" y="4293"/>
                  </a:lnTo>
                  <a:cubicBezTo>
                    <a:pt x="1830" y="4329"/>
                    <a:pt x="1866" y="4365"/>
                    <a:pt x="1902" y="4401"/>
                  </a:cubicBezTo>
                  <a:cubicBezTo>
                    <a:pt x="1947" y="4437"/>
                    <a:pt x="1983" y="4473"/>
                    <a:pt x="2046" y="4509"/>
                  </a:cubicBezTo>
                  <a:lnTo>
                    <a:pt x="2173" y="4581"/>
                  </a:lnTo>
                  <a:cubicBezTo>
                    <a:pt x="2211" y="4600"/>
                    <a:pt x="2254" y="4611"/>
                    <a:pt x="2298" y="4611"/>
                  </a:cubicBezTo>
                  <a:cubicBezTo>
                    <a:pt x="2337" y="4611"/>
                    <a:pt x="2378" y="4602"/>
                    <a:pt x="2416" y="4581"/>
                  </a:cubicBezTo>
                  <a:cubicBezTo>
                    <a:pt x="2533" y="4509"/>
                    <a:pt x="2578" y="4356"/>
                    <a:pt x="2506" y="4238"/>
                  </a:cubicBezTo>
                  <a:cubicBezTo>
                    <a:pt x="2462" y="4157"/>
                    <a:pt x="2376" y="4111"/>
                    <a:pt x="2284" y="4111"/>
                  </a:cubicBezTo>
                  <a:cubicBezTo>
                    <a:pt x="2244" y="4111"/>
                    <a:pt x="2202" y="4120"/>
                    <a:pt x="2164" y="4139"/>
                  </a:cubicBezTo>
                  <a:cubicBezTo>
                    <a:pt x="2160" y="4146"/>
                    <a:pt x="2151" y="4149"/>
                    <a:pt x="2140" y="4149"/>
                  </a:cubicBezTo>
                  <a:cubicBezTo>
                    <a:pt x="2122" y="4149"/>
                    <a:pt x="2096" y="4141"/>
                    <a:pt x="2074" y="4130"/>
                  </a:cubicBezTo>
                  <a:cubicBezTo>
                    <a:pt x="2037" y="4121"/>
                    <a:pt x="2001" y="4103"/>
                    <a:pt x="1956" y="4085"/>
                  </a:cubicBezTo>
                  <a:cubicBezTo>
                    <a:pt x="1884" y="4049"/>
                    <a:pt x="1812" y="3995"/>
                    <a:pt x="1740" y="3941"/>
                  </a:cubicBezTo>
                  <a:cubicBezTo>
                    <a:pt x="1596" y="3842"/>
                    <a:pt x="1470" y="3716"/>
                    <a:pt x="1343" y="3589"/>
                  </a:cubicBezTo>
                  <a:cubicBezTo>
                    <a:pt x="1217" y="3463"/>
                    <a:pt x="1091" y="3337"/>
                    <a:pt x="965" y="3211"/>
                  </a:cubicBezTo>
                  <a:cubicBezTo>
                    <a:pt x="902" y="3148"/>
                    <a:pt x="848" y="3085"/>
                    <a:pt x="785" y="3013"/>
                  </a:cubicBezTo>
                  <a:cubicBezTo>
                    <a:pt x="757" y="2986"/>
                    <a:pt x="730" y="2949"/>
                    <a:pt x="703" y="2913"/>
                  </a:cubicBezTo>
                  <a:cubicBezTo>
                    <a:pt x="695" y="2896"/>
                    <a:pt x="686" y="2887"/>
                    <a:pt x="677" y="2870"/>
                  </a:cubicBezTo>
                  <a:lnTo>
                    <a:pt x="677" y="2870"/>
                  </a:lnTo>
                  <a:cubicBezTo>
                    <a:pt x="792" y="2769"/>
                    <a:pt x="950" y="2710"/>
                    <a:pt x="1100" y="2652"/>
                  </a:cubicBezTo>
                  <a:cubicBezTo>
                    <a:pt x="1271" y="2598"/>
                    <a:pt x="1452" y="2562"/>
                    <a:pt x="1632" y="2526"/>
                  </a:cubicBezTo>
                  <a:cubicBezTo>
                    <a:pt x="1803" y="2490"/>
                    <a:pt x="1992" y="2472"/>
                    <a:pt x="2173" y="2427"/>
                  </a:cubicBezTo>
                  <a:lnTo>
                    <a:pt x="2713" y="2328"/>
                  </a:lnTo>
                  <a:lnTo>
                    <a:pt x="3804" y="2120"/>
                  </a:lnTo>
                  <a:cubicBezTo>
                    <a:pt x="4165" y="2057"/>
                    <a:pt x="4534" y="1994"/>
                    <a:pt x="4895" y="1949"/>
                  </a:cubicBezTo>
                  <a:cubicBezTo>
                    <a:pt x="4985" y="1931"/>
                    <a:pt x="5048" y="1868"/>
                    <a:pt x="5057" y="1778"/>
                  </a:cubicBezTo>
                  <a:cubicBezTo>
                    <a:pt x="5075" y="1669"/>
                    <a:pt x="4994" y="1579"/>
                    <a:pt x="4895" y="1570"/>
                  </a:cubicBezTo>
                  <a:lnTo>
                    <a:pt x="4886" y="1570"/>
                  </a:lnTo>
                  <a:lnTo>
                    <a:pt x="4886" y="1561"/>
                  </a:lnTo>
                  <a:cubicBezTo>
                    <a:pt x="4489" y="1525"/>
                    <a:pt x="4093" y="1444"/>
                    <a:pt x="3696" y="1336"/>
                  </a:cubicBezTo>
                  <a:cubicBezTo>
                    <a:pt x="3299" y="1237"/>
                    <a:pt x="2921" y="1111"/>
                    <a:pt x="2533" y="975"/>
                  </a:cubicBezTo>
                  <a:cubicBezTo>
                    <a:pt x="2146" y="840"/>
                    <a:pt x="1758" y="705"/>
                    <a:pt x="1370" y="561"/>
                  </a:cubicBezTo>
                  <a:cubicBezTo>
                    <a:pt x="1181" y="489"/>
                    <a:pt x="992" y="417"/>
                    <a:pt x="812" y="335"/>
                  </a:cubicBezTo>
                  <a:cubicBezTo>
                    <a:pt x="712" y="290"/>
                    <a:pt x="631" y="254"/>
                    <a:pt x="541" y="200"/>
                  </a:cubicBezTo>
                  <a:cubicBezTo>
                    <a:pt x="505" y="182"/>
                    <a:pt x="460" y="155"/>
                    <a:pt x="433" y="128"/>
                  </a:cubicBezTo>
                  <a:cubicBezTo>
                    <a:pt x="397" y="110"/>
                    <a:pt x="370" y="74"/>
                    <a:pt x="370" y="74"/>
                  </a:cubicBezTo>
                  <a:cubicBezTo>
                    <a:pt x="332" y="26"/>
                    <a:pt x="276"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2368100" y="3995375"/>
              <a:ext cx="1847425" cy="137250"/>
            </a:xfrm>
            <a:custGeom>
              <a:avLst/>
              <a:gdLst/>
              <a:ahLst/>
              <a:cxnLst/>
              <a:rect l="l" t="t" r="r" b="b"/>
              <a:pathLst>
                <a:path w="73897" h="5490" extrusionOk="0">
                  <a:moveTo>
                    <a:pt x="208" y="0"/>
                  </a:moveTo>
                  <a:cubicBezTo>
                    <a:pt x="100" y="0"/>
                    <a:pt x="10" y="81"/>
                    <a:pt x="0" y="189"/>
                  </a:cubicBezTo>
                  <a:cubicBezTo>
                    <a:pt x="0" y="289"/>
                    <a:pt x="82" y="388"/>
                    <a:pt x="190" y="388"/>
                  </a:cubicBezTo>
                  <a:cubicBezTo>
                    <a:pt x="6319" y="694"/>
                    <a:pt x="12440" y="1136"/>
                    <a:pt x="18569" y="1560"/>
                  </a:cubicBezTo>
                  <a:lnTo>
                    <a:pt x="36940" y="2840"/>
                  </a:lnTo>
                  <a:lnTo>
                    <a:pt x="55310" y="4138"/>
                  </a:lnTo>
                  <a:lnTo>
                    <a:pt x="64495" y="4787"/>
                  </a:lnTo>
                  <a:lnTo>
                    <a:pt x="69092" y="5111"/>
                  </a:lnTo>
                  <a:lnTo>
                    <a:pt x="71382" y="5273"/>
                  </a:lnTo>
                  <a:cubicBezTo>
                    <a:pt x="72148" y="5327"/>
                    <a:pt x="72914" y="5381"/>
                    <a:pt x="73680" y="5490"/>
                  </a:cubicBezTo>
                  <a:lnTo>
                    <a:pt x="73698" y="5490"/>
                  </a:lnTo>
                  <a:cubicBezTo>
                    <a:pt x="73806" y="5490"/>
                    <a:pt x="73897" y="5399"/>
                    <a:pt x="73897" y="5291"/>
                  </a:cubicBezTo>
                  <a:cubicBezTo>
                    <a:pt x="73897" y="5183"/>
                    <a:pt x="73815" y="5102"/>
                    <a:pt x="73707" y="5102"/>
                  </a:cubicBezTo>
                  <a:cubicBezTo>
                    <a:pt x="72932" y="5093"/>
                    <a:pt x="72166" y="5048"/>
                    <a:pt x="71409" y="4994"/>
                  </a:cubicBezTo>
                  <a:lnTo>
                    <a:pt x="69110" y="4832"/>
                  </a:lnTo>
                  <a:lnTo>
                    <a:pt x="64513" y="4525"/>
                  </a:lnTo>
                  <a:lnTo>
                    <a:pt x="55328" y="3903"/>
                  </a:lnTo>
                  <a:lnTo>
                    <a:pt x="36949" y="2650"/>
                  </a:lnTo>
                  <a:lnTo>
                    <a:pt x="18578" y="1379"/>
                  </a:lnTo>
                  <a:cubicBezTo>
                    <a:pt x="12458" y="956"/>
                    <a:pt x="6328" y="55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720;p85">
            <a:extLst>
              <a:ext uri="{FF2B5EF4-FFF2-40B4-BE49-F238E27FC236}">
                <a16:creationId xmlns:a16="http://schemas.microsoft.com/office/drawing/2014/main" id="{A3C3546A-1DA4-1226-6BA8-C51B2E1B5335}"/>
              </a:ext>
            </a:extLst>
          </p:cNvPr>
          <p:cNvGrpSpPr/>
          <p:nvPr/>
        </p:nvGrpSpPr>
        <p:grpSpPr>
          <a:xfrm rot="474658">
            <a:off x="183940" y="3649248"/>
            <a:ext cx="358648" cy="350407"/>
            <a:chOff x="4345425" y="2175475"/>
            <a:chExt cx="800750" cy="176025"/>
          </a:xfrm>
        </p:grpSpPr>
        <p:sp>
          <p:nvSpPr>
            <p:cNvPr id="21" name="Google Shape;2721;p85">
              <a:extLst>
                <a:ext uri="{FF2B5EF4-FFF2-40B4-BE49-F238E27FC236}">
                  <a16:creationId xmlns:a16="http://schemas.microsoft.com/office/drawing/2014/main" id="{7DF731D5-AC89-E07F-B6C7-9B7A654725A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22;p85">
              <a:extLst>
                <a:ext uri="{FF2B5EF4-FFF2-40B4-BE49-F238E27FC236}">
                  <a16:creationId xmlns:a16="http://schemas.microsoft.com/office/drawing/2014/main" id="{ACD52040-E951-DAF5-044D-2EE81122B86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2734;p85">
            <a:extLst>
              <a:ext uri="{FF2B5EF4-FFF2-40B4-BE49-F238E27FC236}">
                <a16:creationId xmlns:a16="http://schemas.microsoft.com/office/drawing/2014/main" id="{1C7830B0-7261-E4D3-EBBA-DD07201C31E5}"/>
              </a:ext>
            </a:extLst>
          </p:cNvPr>
          <p:cNvSpPr txBox="1">
            <a:spLocks/>
          </p:cNvSpPr>
          <p:nvPr/>
        </p:nvSpPr>
        <p:spPr>
          <a:xfrm>
            <a:off x="30970" y="3541354"/>
            <a:ext cx="617869" cy="40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0" indent="0">
              <a:buSzPts val="1100"/>
              <a:buFont typeface="Arial"/>
              <a:buNone/>
            </a:pPr>
            <a:r>
              <a:rPr lang="en-US" dirty="0"/>
              <a:t>2</a:t>
            </a:r>
          </a:p>
        </p:txBody>
      </p:sp>
      <p:sp>
        <p:nvSpPr>
          <p:cNvPr id="30" name="Google Shape;2736;p85">
            <a:extLst>
              <a:ext uri="{FF2B5EF4-FFF2-40B4-BE49-F238E27FC236}">
                <a16:creationId xmlns:a16="http://schemas.microsoft.com/office/drawing/2014/main" id="{D8DF5A35-A79B-A1C6-076F-F84F63C88DD5}"/>
              </a:ext>
            </a:extLst>
          </p:cNvPr>
          <p:cNvSpPr txBox="1">
            <a:spLocks/>
          </p:cNvSpPr>
          <p:nvPr/>
        </p:nvSpPr>
        <p:spPr>
          <a:xfrm>
            <a:off x="333989" y="3581796"/>
            <a:ext cx="3778612" cy="64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chemeClr val="tx1"/>
                </a:solidFill>
                <a:effectLst/>
                <a:uLnTx/>
                <a:uFillTx/>
                <a:latin typeface="+mj-lt"/>
                <a:cs typeface="Itim" panose="020B0604020202020204" charset="-34"/>
              </a:rPr>
              <a:t>What is the name of the animal that you may not know a lot about ?</a:t>
            </a:r>
          </a:p>
          <a:p>
            <a:pPr marL="0" indent="0">
              <a:buSzPts val="1100"/>
              <a:buFont typeface="Arial"/>
              <a:buNone/>
            </a:pPr>
            <a:endParaRPr lang="en-US" dirty="0">
              <a:solidFill>
                <a:schemeClr val="tx1"/>
              </a:solidFill>
            </a:endParaRPr>
          </a:p>
        </p:txBody>
      </p:sp>
      <p:sp>
        <p:nvSpPr>
          <p:cNvPr id="31" name="Google Shape;2738;p85">
            <a:extLst>
              <a:ext uri="{FF2B5EF4-FFF2-40B4-BE49-F238E27FC236}">
                <a16:creationId xmlns:a16="http://schemas.microsoft.com/office/drawing/2014/main" id="{83A4682B-CD03-3399-0F0D-C49CB48E6033}"/>
              </a:ext>
            </a:extLst>
          </p:cNvPr>
          <p:cNvSpPr txBox="1">
            <a:spLocks/>
          </p:cNvSpPr>
          <p:nvPr/>
        </p:nvSpPr>
        <p:spPr>
          <a:xfrm>
            <a:off x="584645" y="4331383"/>
            <a:ext cx="2506200" cy="908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127000" indent="0"/>
            <a:r>
              <a:rPr lang="en-US" dirty="0">
                <a:solidFill>
                  <a:schemeClr val="bg2"/>
                </a:solidFill>
                <a:latin typeface="+mj-lt"/>
                <a:cs typeface="Itim" panose="020B0604020202020204" charset="-34"/>
              </a:rPr>
              <a:t>a. Polar bear.</a:t>
            </a:r>
          </a:p>
          <a:p>
            <a:pPr marL="127000" indent="0"/>
            <a:r>
              <a:rPr lang="en-US" dirty="0">
                <a:solidFill>
                  <a:schemeClr val="accent1">
                    <a:lumMod val="50000"/>
                  </a:schemeClr>
                </a:solidFill>
                <a:latin typeface="+mj-lt"/>
                <a:cs typeface="Itim" panose="020B0604020202020204" charset="-34"/>
              </a:rPr>
              <a:t>b. pinguin</a:t>
            </a:r>
            <a:r>
              <a:rPr lang="en-US" dirty="0">
                <a:solidFill>
                  <a:schemeClr val="accent1">
                    <a:lumMod val="75000"/>
                  </a:schemeClr>
                </a:solidFill>
                <a:latin typeface="+mj-lt"/>
                <a:cs typeface="Itim" panose="020B0604020202020204" charset="-34"/>
              </a:rPr>
              <a:t>.</a:t>
            </a:r>
          </a:p>
          <a:p>
            <a:pPr marL="0" indent="0">
              <a:buSzPts val="1100"/>
              <a:buFont typeface="Arial"/>
              <a:buNone/>
            </a:pPr>
            <a:endParaRPr lang="en-US" dirty="0"/>
          </a:p>
        </p:txBody>
      </p:sp>
      <p:grpSp>
        <p:nvGrpSpPr>
          <p:cNvPr id="40" name="Google Shape;2720;p85">
            <a:extLst>
              <a:ext uri="{FF2B5EF4-FFF2-40B4-BE49-F238E27FC236}">
                <a16:creationId xmlns:a16="http://schemas.microsoft.com/office/drawing/2014/main" id="{9A4898EE-EF20-DDBD-5C85-2B5AC227B7C0}"/>
              </a:ext>
            </a:extLst>
          </p:cNvPr>
          <p:cNvGrpSpPr/>
          <p:nvPr/>
        </p:nvGrpSpPr>
        <p:grpSpPr>
          <a:xfrm rot="474658">
            <a:off x="5183868" y="2581166"/>
            <a:ext cx="331956" cy="379974"/>
            <a:chOff x="4345425" y="2175475"/>
            <a:chExt cx="800750" cy="176025"/>
          </a:xfrm>
        </p:grpSpPr>
        <p:sp>
          <p:nvSpPr>
            <p:cNvPr id="41" name="Google Shape;2721;p85">
              <a:extLst>
                <a:ext uri="{FF2B5EF4-FFF2-40B4-BE49-F238E27FC236}">
                  <a16:creationId xmlns:a16="http://schemas.microsoft.com/office/drawing/2014/main" id="{9A51848B-5EA5-A0AB-5205-B19F7414580F}"/>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22;p85">
              <a:extLst>
                <a:ext uri="{FF2B5EF4-FFF2-40B4-BE49-F238E27FC236}">
                  <a16:creationId xmlns:a16="http://schemas.microsoft.com/office/drawing/2014/main" id="{423CD3DC-11BC-299A-8135-C7342F4EBE2B}"/>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Google Shape;2736;p85">
            <a:extLst>
              <a:ext uri="{FF2B5EF4-FFF2-40B4-BE49-F238E27FC236}">
                <a16:creationId xmlns:a16="http://schemas.microsoft.com/office/drawing/2014/main" id="{97C3F3A7-7A67-E439-DF86-649FCF1994E3}"/>
              </a:ext>
            </a:extLst>
          </p:cNvPr>
          <p:cNvSpPr txBox="1">
            <a:spLocks/>
          </p:cNvSpPr>
          <p:nvPr/>
        </p:nvSpPr>
        <p:spPr>
          <a:xfrm>
            <a:off x="5430918" y="2499008"/>
            <a:ext cx="3778612" cy="64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lvl="0"/>
            <a:r>
              <a:rPr lang="en-US" sz="1800" b="1" dirty="0">
                <a:solidFill>
                  <a:schemeClr val="tx1"/>
                </a:solidFill>
                <a:latin typeface="+mj-lt"/>
                <a:cs typeface="Itim" panose="020B0604020202020204" charset="-34"/>
              </a:rPr>
              <a:t>What</a:t>
            </a:r>
            <a:r>
              <a:rPr lang="en-US" sz="1800" b="1" baseline="0" dirty="0">
                <a:solidFill>
                  <a:schemeClr val="tx1"/>
                </a:solidFill>
                <a:latin typeface="+mj-lt"/>
                <a:cs typeface="Itim" panose="020B0604020202020204" charset="-34"/>
              </a:rPr>
              <a:t> do pinguins feet help them to survive in?</a:t>
            </a:r>
            <a:endParaRPr lang="en-US" sz="1800" b="1" dirty="0">
              <a:solidFill>
                <a:schemeClr val="tx1"/>
              </a:solidFill>
              <a:latin typeface="+mj-lt"/>
              <a:cs typeface="Itim" panose="020B0604020202020204" charset="-34"/>
            </a:endParaRPr>
          </a:p>
          <a:p>
            <a:pPr marL="0" indent="0">
              <a:buSzPts val="1100"/>
              <a:buFont typeface="Arial"/>
              <a:buNone/>
            </a:pPr>
            <a:endParaRPr lang="en-US" dirty="0"/>
          </a:p>
        </p:txBody>
      </p:sp>
      <p:sp>
        <p:nvSpPr>
          <p:cNvPr id="47" name="Google Shape;2734;p85">
            <a:extLst>
              <a:ext uri="{FF2B5EF4-FFF2-40B4-BE49-F238E27FC236}">
                <a16:creationId xmlns:a16="http://schemas.microsoft.com/office/drawing/2014/main" id="{AE430E9E-88E9-E02C-4FDE-AB30442F7EF8}"/>
              </a:ext>
            </a:extLst>
          </p:cNvPr>
          <p:cNvSpPr txBox="1">
            <a:spLocks/>
          </p:cNvSpPr>
          <p:nvPr/>
        </p:nvSpPr>
        <p:spPr>
          <a:xfrm>
            <a:off x="5025485" y="2513106"/>
            <a:ext cx="660091" cy="4819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0" indent="0">
              <a:buSzPts val="1100"/>
              <a:buFont typeface="Arial"/>
              <a:buNone/>
            </a:pPr>
            <a:r>
              <a:rPr lang="en-US" dirty="0"/>
              <a:t>3</a:t>
            </a:r>
          </a:p>
        </p:txBody>
      </p:sp>
      <p:sp>
        <p:nvSpPr>
          <p:cNvPr id="48" name="Google Shape;2738;p85">
            <a:extLst>
              <a:ext uri="{FF2B5EF4-FFF2-40B4-BE49-F238E27FC236}">
                <a16:creationId xmlns:a16="http://schemas.microsoft.com/office/drawing/2014/main" id="{C965267F-06F6-AB8B-B848-895E186F5464}"/>
              </a:ext>
            </a:extLst>
          </p:cNvPr>
          <p:cNvSpPr txBox="1">
            <a:spLocks/>
          </p:cNvSpPr>
          <p:nvPr/>
        </p:nvSpPr>
        <p:spPr>
          <a:xfrm>
            <a:off x="5820556" y="3087240"/>
            <a:ext cx="2506200" cy="908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127000" indent="0"/>
            <a:r>
              <a:rPr lang="en-US" dirty="0">
                <a:solidFill>
                  <a:schemeClr val="bg2"/>
                </a:solidFill>
                <a:latin typeface="+mj-lt"/>
                <a:cs typeface="Itim" panose="020B0604020202020204" charset="-34"/>
              </a:rPr>
              <a:t>a. Hot climate .</a:t>
            </a:r>
          </a:p>
          <a:p>
            <a:pPr marL="127000" indent="0"/>
            <a:r>
              <a:rPr lang="en-US" dirty="0">
                <a:solidFill>
                  <a:schemeClr val="accent1">
                    <a:lumMod val="50000"/>
                  </a:schemeClr>
                </a:solidFill>
                <a:latin typeface="+mj-lt"/>
                <a:cs typeface="Itim" panose="020B0604020202020204" charset="-34"/>
              </a:rPr>
              <a:t>b. Cold climate</a:t>
            </a:r>
            <a:r>
              <a:rPr lang="en-US" dirty="0">
                <a:latin typeface="+mj-lt"/>
                <a:cs typeface="Itim" panose="020B0604020202020204" charset="-34"/>
              </a:rPr>
              <a:t>.</a:t>
            </a:r>
          </a:p>
          <a:p>
            <a:pPr marL="127000" indent="0"/>
            <a:r>
              <a:rPr lang="en-US" dirty="0">
                <a:latin typeface="+mj-lt"/>
                <a:cs typeface="Itim" panose="020B0604020202020204" charset="-34"/>
              </a:rPr>
              <a:t>c. Warm climate.</a:t>
            </a:r>
          </a:p>
          <a:p>
            <a:pPr marL="0" indent="0">
              <a:buSzPts val="1100"/>
              <a:buFont typeface="Arial"/>
              <a:buNone/>
            </a:pPr>
            <a:endParaRPr lang="en-US" dirty="0"/>
          </a:p>
        </p:txBody>
      </p:sp>
      <p:sp>
        <p:nvSpPr>
          <p:cNvPr id="3" name="TextBox 2">
            <a:extLst>
              <a:ext uri="{FF2B5EF4-FFF2-40B4-BE49-F238E27FC236}">
                <a16:creationId xmlns:a16="http://schemas.microsoft.com/office/drawing/2014/main" id="{E0A97E36-75B4-6056-8F42-02B0BFCD588B}"/>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42</a:t>
            </a:r>
          </a:p>
        </p:txBody>
      </p:sp>
    </p:spTree>
    <p:extLst>
      <p:ext uri="{BB962C8B-B14F-4D97-AF65-F5344CB8AC3E}">
        <p14:creationId xmlns:p14="http://schemas.microsoft.com/office/powerpoint/2010/main" val="256825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0" name="Google Shape;2720;p85"/>
          <p:cNvGrpSpPr/>
          <p:nvPr/>
        </p:nvGrpSpPr>
        <p:grpSpPr>
          <a:xfrm rot="474658">
            <a:off x="183940" y="1994130"/>
            <a:ext cx="358648" cy="350407"/>
            <a:chOff x="4345425" y="2175475"/>
            <a:chExt cx="800750" cy="176025"/>
          </a:xfrm>
        </p:grpSpPr>
        <p:sp>
          <p:nvSpPr>
            <p:cNvPr id="2721" name="Google Shape;2721;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4" name="Google Shape;2734;p85"/>
          <p:cNvSpPr txBox="1">
            <a:spLocks noGrp="1"/>
          </p:cNvSpPr>
          <p:nvPr>
            <p:ph type="subTitle" idx="3"/>
          </p:nvPr>
        </p:nvSpPr>
        <p:spPr>
          <a:xfrm>
            <a:off x="71287" y="1891406"/>
            <a:ext cx="617869" cy="4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dirty="0"/>
              <a:t>4</a:t>
            </a:r>
          </a:p>
        </p:txBody>
      </p:sp>
      <p:sp>
        <p:nvSpPr>
          <p:cNvPr id="2736" name="Google Shape;2736;p85"/>
          <p:cNvSpPr txBox="1">
            <a:spLocks noGrp="1"/>
          </p:cNvSpPr>
          <p:nvPr>
            <p:ph type="subTitle" idx="5"/>
          </p:nvPr>
        </p:nvSpPr>
        <p:spPr>
          <a:xfrm>
            <a:off x="4251" y="1887691"/>
            <a:ext cx="3778612" cy="647770"/>
          </a:xfrm>
          <a:prstGeom prst="rect">
            <a:avLst/>
          </a:prstGeom>
        </p:spPr>
        <p:txBody>
          <a:bodyPr spcFirstLastPara="1" wrap="square" lIns="91425" tIns="91425" rIns="91425" bIns="91425" anchor="t" anchorCtr="0">
            <a:noAutofit/>
          </a:bodyPr>
          <a:lstStyle/>
          <a:p>
            <a:pPr lvl="0"/>
            <a:r>
              <a:rPr lang="en-US" sz="2000" dirty="0">
                <a:solidFill>
                  <a:schemeClr val="tx1"/>
                </a:solidFill>
                <a:latin typeface="+mj-lt"/>
                <a:cs typeface="Itim" panose="020B0604020202020204" charset="-34"/>
              </a:rPr>
              <a:t>What</a:t>
            </a:r>
            <a:r>
              <a:rPr lang="en-US" sz="2000" baseline="0" dirty="0">
                <a:solidFill>
                  <a:schemeClr val="tx1"/>
                </a:solidFill>
                <a:latin typeface="+mj-lt"/>
                <a:cs typeface="Itim" panose="020B0604020202020204" charset="-34"/>
              </a:rPr>
              <a:t> is the camouflage ?</a:t>
            </a:r>
            <a:endParaRPr lang="en-US" sz="2000" dirty="0">
              <a:solidFill>
                <a:schemeClr val="tx1"/>
              </a:solidFill>
              <a:latin typeface="+mj-lt"/>
              <a:cs typeface="Itim" panose="020B0604020202020204" charset="-34"/>
            </a:endParaRPr>
          </a:p>
          <a:p>
            <a:pPr marL="0" lvl="0" indent="0" algn="ctr" rtl="0">
              <a:spcBef>
                <a:spcPts val="0"/>
              </a:spcBef>
              <a:spcAft>
                <a:spcPts val="0"/>
              </a:spcAft>
              <a:buClr>
                <a:schemeClr val="dk2"/>
              </a:buClr>
              <a:buSzPts val="1100"/>
              <a:buFont typeface="Arial"/>
              <a:buNone/>
            </a:pPr>
            <a:endParaRPr lang="en-US" dirty="0"/>
          </a:p>
        </p:txBody>
      </p:sp>
      <p:sp>
        <p:nvSpPr>
          <p:cNvPr id="2738" name="Google Shape;2738;p85"/>
          <p:cNvSpPr txBox="1">
            <a:spLocks noGrp="1"/>
          </p:cNvSpPr>
          <p:nvPr>
            <p:ph type="subTitle" idx="7"/>
          </p:nvPr>
        </p:nvSpPr>
        <p:spPr>
          <a:xfrm>
            <a:off x="-89560" y="2786716"/>
            <a:ext cx="3966233" cy="2072622"/>
          </a:xfrm>
          <a:prstGeom prst="rect">
            <a:avLst/>
          </a:prstGeom>
        </p:spPr>
        <p:txBody>
          <a:bodyPr spcFirstLastPara="1" wrap="square" lIns="91425" tIns="91425" rIns="91425" bIns="91425" anchor="t" anchorCtr="0">
            <a:noAutofit/>
          </a:bodyPr>
          <a:lstStyle/>
          <a:p>
            <a:pPr marL="127000" lvl="0" indent="0"/>
            <a:r>
              <a:rPr lang="en-US" dirty="0">
                <a:solidFill>
                  <a:srgbClr val="47D45A"/>
                </a:solidFill>
                <a:latin typeface="+mn-lt"/>
                <a:cs typeface="Itim" panose="020B0604020202020204" charset="-34"/>
              </a:rPr>
              <a:t> a. It is the adaption that hide the animals from a predator or their prey.</a:t>
            </a:r>
          </a:p>
          <a:p>
            <a:pPr marL="127000" lvl="0" indent="0"/>
            <a:endParaRPr lang="en-US" dirty="0">
              <a:latin typeface="+mn-lt"/>
              <a:cs typeface="Itim" panose="020B0604020202020204" charset="-34"/>
            </a:endParaRPr>
          </a:p>
          <a:p>
            <a:pPr marL="127000" indent="0"/>
            <a:r>
              <a:rPr lang="en-US" dirty="0">
                <a:latin typeface="+mn-lt"/>
                <a:cs typeface="Itim" panose="020B0604020202020204" charset="-34"/>
              </a:rPr>
              <a:t>b. </a:t>
            </a:r>
            <a:r>
              <a:rPr lang="en-US" dirty="0">
                <a:solidFill>
                  <a:schemeClr val="bg2"/>
                </a:solidFill>
                <a:latin typeface="+mn-lt"/>
                <a:cs typeface="Itim" panose="020B0604020202020204" charset="-34"/>
              </a:rPr>
              <a:t>It is the adaption that hide animals from their predator </a:t>
            </a:r>
            <a:r>
              <a:rPr lang="en-US" dirty="0">
                <a:solidFill>
                  <a:schemeClr val="accent3">
                    <a:lumMod val="60000"/>
                    <a:lumOff val="40000"/>
                  </a:schemeClr>
                </a:solidFill>
                <a:latin typeface="+mn-lt"/>
                <a:cs typeface="Itim" panose="020B0604020202020204" charset="-34"/>
              </a:rPr>
              <a:t>.</a:t>
            </a:r>
            <a:r>
              <a:rPr lang="en-US" dirty="0">
                <a:latin typeface="+mn-lt"/>
                <a:cs typeface="Itim" panose="020B0604020202020204" charset="-34"/>
              </a:rPr>
              <a:t>.</a:t>
            </a:r>
          </a:p>
          <a:p>
            <a:pPr marL="127000" indent="0"/>
            <a:endParaRPr lang="en-US" dirty="0">
              <a:latin typeface="+mn-lt"/>
              <a:cs typeface="Itim" panose="020B0604020202020204" charset="-34"/>
            </a:endParaRPr>
          </a:p>
          <a:p>
            <a:pPr marL="127000" indent="0"/>
            <a:r>
              <a:rPr lang="en-US" dirty="0">
                <a:latin typeface="+mn-lt"/>
                <a:cs typeface="Itim" panose="020B0604020202020204" charset="-34"/>
              </a:rPr>
              <a:t>c. </a:t>
            </a:r>
            <a:r>
              <a:rPr lang="en-US" dirty="0">
                <a:solidFill>
                  <a:schemeClr val="bg2"/>
                </a:solidFill>
                <a:latin typeface="+mn-lt"/>
                <a:cs typeface="Itim" panose="020B0604020202020204" charset="-34"/>
              </a:rPr>
              <a:t>It is the adaption that hide animals from their prey .</a:t>
            </a:r>
          </a:p>
          <a:p>
            <a:pPr marL="127000" lvl="0" indent="0"/>
            <a:endParaRPr lang="en-US" dirty="0">
              <a:latin typeface="+mn-lt"/>
              <a:cs typeface="Itim" panose="020B0604020202020204" charset="-34"/>
            </a:endParaRPr>
          </a:p>
          <a:p>
            <a:pPr marL="0" lvl="0" indent="0" algn="ctr" rtl="0">
              <a:spcBef>
                <a:spcPts val="0"/>
              </a:spcBef>
              <a:spcAft>
                <a:spcPts val="0"/>
              </a:spcAft>
              <a:buClr>
                <a:schemeClr val="dk2"/>
              </a:buClr>
              <a:buSzPts val="1100"/>
              <a:buFont typeface="Arial"/>
              <a:buNone/>
            </a:pPr>
            <a:endParaRPr dirty="0"/>
          </a:p>
        </p:txBody>
      </p:sp>
      <p:sp>
        <p:nvSpPr>
          <p:cNvPr id="2740" name="Google Shape;2740;p85"/>
          <p:cNvSpPr txBox="1">
            <a:spLocks noGrp="1"/>
          </p:cNvSpPr>
          <p:nvPr>
            <p:ph type="title"/>
          </p:nvPr>
        </p:nvSpPr>
        <p:spPr>
          <a:xfrm>
            <a:off x="720000" y="540000"/>
            <a:ext cx="3330000" cy="996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sz="2500" i="0" kern="1200" dirty="0">
                <a:solidFill>
                  <a:schemeClr val="tx1"/>
                </a:solidFill>
                <a:effectLst/>
                <a:latin typeface="+mj-lt"/>
                <a:ea typeface="+mj-ea"/>
                <a:cs typeface="+mj-cs"/>
              </a:rPr>
              <a:t>MCQ Quiz Output Sample:</a:t>
            </a:r>
            <a:endParaRPr lang="en-US" sz="2500" dirty="0">
              <a:solidFill>
                <a:schemeClr val="tx1"/>
              </a:solidFill>
              <a:latin typeface="+mj-lt"/>
            </a:endParaRPr>
          </a:p>
        </p:txBody>
      </p:sp>
      <p:grpSp>
        <p:nvGrpSpPr>
          <p:cNvPr id="2741" name="Google Shape;2741;p85"/>
          <p:cNvGrpSpPr/>
          <p:nvPr/>
        </p:nvGrpSpPr>
        <p:grpSpPr>
          <a:xfrm flipH="1">
            <a:off x="707931" y="947138"/>
            <a:ext cx="2961974" cy="176025"/>
            <a:chOff x="4345425" y="2175475"/>
            <a:chExt cx="800750" cy="176025"/>
          </a:xfrm>
        </p:grpSpPr>
        <p:sp>
          <p:nvSpPr>
            <p:cNvPr id="2742" name="Google Shape;2742;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4" name="Google Shape;2744;p85"/>
          <p:cNvGrpSpPr/>
          <p:nvPr/>
        </p:nvGrpSpPr>
        <p:grpSpPr>
          <a:xfrm flipH="1">
            <a:off x="647446" y="1278179"/>
            <a:ext cx="1324120" cy="176025"/>
            <a:chOff x="4345425" y="2175475"/>
            <a:chExt cx="800750" cy="176025"/>
          </a:xfrm>
        </p:grpSpPr>
        <p:sp>
          <p:nvSpPr>
            <p:cNvPr id="2745" name="Google Shape;2745;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7" name="Google Shape;2747;p85"/>
          <p:cNvGrpSpPr/>
          <p:nvPr/>
        </p:nvGrpSpPr>
        <p:grpSpPr>
          <a:xfrm rot="923538">
            <a:off x="5587690" y="679440"/>
            <a:ext cx="976434" cy="1313229"/>
            <a:chOff x="5941025" y="1169275"/>
            <a:chExt cx="976375" cy="1313150"/>
          </a:xfrm>
        </p:grpSpPr>
        <p:sp>
          <p:nvSpPr>
            <p:cNvPr id="2748" name="Google Shape;2748;p85"/>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85"/>
          <p:cNvGrpSpPr/>
          <p:nvPr/>
        </p:nvGrpSpPr>
        <p:grpSpPr>
          <a:xfrm rot="1866236">
            <a:off x="6333437" y="809389"/>
            <a:ext cx="2928624" cy="358006"/>
            <a:chOff x="2142525" y="3876725"/>
            <a:chExt cx="2414850" cy="295200"/>
          </a:xfrm>
        </p:grpSpPr>
        <p:sp>
          <p:nvSpPr>
            <p:cNvPr id="2751" name="Google Shape;2751;p85"/>
            <p:cNvSpPr/>
            <p:nvPr/>
          </p:nvSpPr>
          <p:spPr>
            <a:xfrm>
              <a:off x="2147925" y="3884850"/>
              <a:ext cx="91075" cy="132625"/>
            </a:xfrm>
            <a:custGeom>
              <a:avLst/>
              <a:gdLst/>
              <a:ahLst/>
              <a:cxnLst/>
              <a:rect l="l" t="t" r="r" b="b"/>
              <a:pathLst>
                <a:path w="3643" h="5305" extrusionOk="0">
                  <a:moveTo>
                    <a:pt x="2786" y="1"/>
                  </a:moveTo>
                  <a:cubicBezTo>
                    <a:pt x="2678" y="1"/>
                    <a:pt x="2570" y="2"/>
                    <a:pt x="2462" y="4"/>
                  </a:cubicBezTo>
                  <a:cubicBezTo>
                    <a:pt x="992" y="94"/>
                    <a:pt x="208" y="897"/>
                    <a:pt x="118" y="2420"/>
                  </a:cubicBezTo>
                  <a:cubicBezTo>
                    <a:pt x="1" y="3961"/>
                    <a:pt x="659" y="4872"/>
                    <a:pt x="2101" y="5169"/>
                  </a:cubicBezTo>
                  <a:cubicBezTo>
                    <a:pt x="2498" y="5223"/>
                    <a:pt x="2894" y="5268"/>
                    <a:pt x="3282" y="5305"/>
                  </a:cubicBezTo>
                  <a:cubicBezTo>
                    <a:pt x="3174" y="3601"/>
                    <a:pt x="3291" y="1843"/>
                    <a:pt x="3643" y="22"/>
                  </a:cubicBezTo>
                  <a:cubicBezTo>
                    <a:pt x="3365" y="9"/>
                    <a:pt x="3079" y="1"/>
                    <a:pt x="2786" y="1"/>
                  </a:cubicBezTo>
                  <a:close/>
                </a:path>
              </a:pathLst>
            </a:custGeom>
            <a:solidFill>
              <a:srgbClr val="F7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2227250" y="3885400"/>
              <a:ext cx="45775" cy="135000"/>
            </a:xfrm>
            <a:custGeom>
              <a:avLst/>
              <a:gdLst/>
              <a:ahLst/>
              <a:cxnLst/>
              <a:rect l="l" t="t" r="r" b="b"/>
              <a:pathLst>
                <a:path w="1831" h="5400" extrusionOk="0">
                  <a:moveTo>
                    <a:pt x="470" y="0"/>
                  </a:moveTo>
                  <a:cubicBezTo>
                    <a:pt x="118" y="1821"/>
                    <a:pt x="1" y="3579"/>
                    <a:pt x="109" y="5283"/>
                  </a:cubicBezTo>
                  <a:cubicBezTo>
                    <a:pt x="560" y="5337"/>
                    <a:pt x="1010" y="5373"/>
                    <a:pt x="1461" y="5400"/>
                  </a:cubicBezTo>
                  <a:cubicBezTo>
                    <a:pt x="1416" y="3669"/>
                    <a:pt x="1533" y="1902"/>
                    <a:pt x="1831" y="100"/>
                  </a:cubicBezTo>
                  <a:cubicBezTo>
                    <a:pt x="1389" y="54"/>
                    <a:pt x="938" y="18"/>
                    <a:pt x="470" y="0"/>
                  </a:cubicBezTo>
                  <a:close/>
                </a:path>
              </a:pathLst>
            </a:custGeom>
            <a:solidFill>
              <a:srgbClr val="D7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2262625" y="3878875"/>
              <a:ext cx="121050" cy="159625"/>
            </a:xfrm>
            <a:custGeom>
              <a:avLst/>
              <a:gdLst/>
              <a:ahLst/>
              <a:cxnLst/>
              <a:rect l="l" t="t" r="r" b="b"/>
              <a:pathLst>
                <a:path w="4842" h="6385" extrusionOk="0">
                  <a:moveTo>
                    <a:pt x="3846" y="1837"/>
                  </a:moveTo>
                  <a:cubicBezTo>
                    <a:pt x="3853" y="1837"/>
                    <a:pt x="3860" y="1838"/>
                    <a:pt x="3868" y="1839"/>
                  </a:cubicBezTo>
                  <a:cubicBezTo>
                    <a:pt x="4075" y="1857"/>
                    <a:pt x="4156" y="2208"/>
                    <a:pt x="4111" y="2911"/>
                  </a:cubicBezTo>
                  <a:cubicBezTo>
                    <a:pt x="4129" y="3552"/>
                    <a:pt x="4010" y="3877"/>
                    <a:pt x="3754" y="3877"/>
                  </a:cubicBezTo>
                  <a:cubicBezTo>
                    <a:pt x="3747" y="3877"/>
                    <a:pt x="3740" y="3876"/>
                    <a:pt x="3733" y="3876"/>
                  </a:cubicBezTo>
                  <a:cubicBezTo>
                    <a:pt x="3561" y="3858"/>
                    <a:pt x="3471" y="3696"/>
                    <a:pt x="3453" y="3371"/>
                  </a:cubicBezTo>
                  <a:cubicBezTo>
                    <a:pt x="3471" y="3047"/>
                    <a:pt x="3489" y="2875"/>
                    <a:pt x="3489" y="2866"/>
                  </a:cubicBezTo>
                  <a:cubicBezTo>
                    <a:pt x="3533" y="2180"/>
                    <a:pt x="3652" y="1837"/>
                    <a:pt x="3846" y="1837"/>
                  </a:cubicBezTo>
                  <a:close/>
                  <a:moveTo>
                    <a:pt x="2439" y="1490"/>
                  </a:moveTo>
                  <a:cubicBezTo>
                    <a:pt x="2468" y="1490"/>
                    <a:pt x="2500" y="1504"/>
                    <a:pt x="2534" y="1532"/>
                  </a:cubicBezTo>
                  <a:cubicBezTo>
                    <a:pt x="2551" y="1524"/>
                    <a:pt x="2567" y="1520"/>
                    <a:pt x="2582" y="1520"/>
                  </a:cubicBezTo>
                  <a:cubicBezTo>
                    <a:pt x="2752" y="1520"/>
                    <a:pt x="2807" y="2039"/>
                    <a:pt x="2732" y="3083"/>
                  </a:cubicBezTo>
                  <a:cubicBezTo>
                    <a:pt x="2723" y="4084"/>
                    <a:pt x="2586" y="4589"/>
                    <a:pt x="2321" y="4589"/>
                  </a:cubicBezTo>
                  <a:cubicBezTo>
                    <a:pt x="2314" y="4589"/>
                    <a:pt x="2307" y="4589"/>
                    <a:pt x="2300" y="4588"/>
                  </a:cubicBezTo>
                  <a:cubicBezTo>
                    <a:pt x="2119" y="4579"/>
                    <a:pt x="2029" y="4318"/>
                    <a:pt x="2038" y="3813"/>
                  </a:cubicBezTo>
                  <a:cubicBezTo>
                    <a:pt x="2074" y="3308"/>
                    <a:pt x="2092" y="3056"/>
                    <a:pt x="2092" y="3038"/>
                  </a:cubicBezTo>
                  <a:cubicBezTo>
                    <a:pt x="2110" y="2695"/>
                    <a:pt x="2137" y="2380"/>
                    <a:pt x="2182" y="2109"/>
                  </a:cubicBezTo>
                  <a:cubicBezTo>
                    <a:pt x="2239" y="1695"/>
                    <a:pt x="2325" y="1490"/>
                    <a:pt x="2439" y="1490"/>
                  </a:cubicBezTo>
                  <a:close/>
                  <a:moveTo>
                    <a:pt x="961" y="1020"/>
                  </a:moveTo>
                  <a:cubicBezTo>
                    <a:pt x="977" y="1020"/>
                    <a:pt x="994" y="1026"/>
                    <a:pt x="1011" y="1037"/>
                  </a:cubicBezTo>
                  <a:cubicBezTo>
                    <a:pt x="1013" y="1036"/>
                    <a:pt x="1016" y="1036"/>
                    <a:pt x="1019" y="1036"/>
                  </a:cubicBezTo>
                  <a:cubicBezTo>
                    <a:pt x="1220" y="1036"/>
                    <a:pt x="1280" y="1659"/>
                    <a:pt x="1191" y="2920"/>
                  </a:cubicBezTo>
                  <a:cubicBezTo>
                    <a:pt x="1164" y="4156"/>
                    <a:pt x="1024" y="4778"/>
                    <a:pt x="760" y="4778"/>
                  </a:cubicBezTo>
                  <a:cubicBezTo>
                    <a:pt x="757" y="4778"/>
                    <a:pt x="753" y="4778"/>
                    <a:pt x="749" y="4777"/>
                  </a:cubicBezTo>
                  <a:cubicBezTo>
                    <a:pt x="578" y="4768"/>
                    <a:pt x="497" y="4444"/>
                    <a:pt x="506" y="3822"/>
                  </a:cubicBezTo>
                  <a:cubicBezTo>
                    <a:pt x="551" y="3209"/>
                    <a:pt x="569" y="2893"/>
                    <a:pt x="569" y="2875"/>
                  </a:cubicBezTo>
                  <a:cubicBezTo>
                    <a:pt x="651" y="1639"/>
                    <a:pt x="787" y="1020"/>
                    <a:pt x="961" y="1020"/>
                  </a:cubicBezTo>
                  <a:close/>
                  <a:moveTo>
                    <a:pt x="3609" y="4159"/>
                  </a:moveTo>
                  <a:cubicBezTo>
                    <a:pt x="3633" y="4159"/>
                    <a:pt x="3660" y="4161"/>
                    <a:pt x="3688" y="4164"/>
                  </a:cubicBezTo>
                  <a:cubicBezTo>
                    <a:pt x="3904" y="4191"/>
                    <a:pt x="4012" y="4309"/>
                    <a:pt x="3994" y="4516"/>
                  </a:cubicBezTo>
                  <a:cubicBezTo>
                    <a:pt x="3986" y="4714"/>
                    <a:pt x="3878" y="4805"/>
                    <a:pt x="3688" y="4805"/>
                  </a:cubicBezTo>
                  <a:cubicBezTo>
                    <a:pt x="3679" y="4805"/>
                    <a:pt x="3670" y="4805"/>
                    <a:pt x="3661" y="4804"/>
                  </a:cubicBezTo>
                  <a:cubicBezTo>
                    <a:pt x="3534" y="4795"/>
                    <a:pt x="3444" y="4732"/>
                    <a:pt x="3381" y="4624"/>
                  </a:cubicBezTo>
                  <a:cubicBezTo>
                    <a:pt x="3336" y="4543"/>
                    <a:pt x="3318" y="4480"/>
                    <a:pt x="3318" y="4426"/>
                  </a:cubicBezTo>
                  <a:cubicBezTo>
                    <a:pt x="3334" y="4244"/>
                    <a:pt x="3433" y="4159"/>
                    <a:pt x="3609" y="4159"/>
                  </a:cubicBezTo>
                  <a:close/>
                  <a:moveTo>
                    <a:pt x="1193" y="0"/>
                  </a:moveTo>
                  <a:cubicBezTo>
                    <a:pt x="966" y="0"/>
                    <a:pt x="719" y="42"/>
                    <a:pt x="452" y="126"/>
                  </a:cubicBezTo>
                  <a:cubicBezTo>
                    <a:pt x="434" y="207"/>
                    <a:pt x="416" y="279"/>
                    <a:pt x="416" y="361"/>
                  </a:cubicBezTo>
                  <a:cubicBezTo>
                    <a:pt x="118" y="2163"/>
                    <a:pt x="1" y="3930"/>
                    <a:pt x="46" y="5661"/>
                  </a:cubicBezTo>
                  <a:cubicBezTo>
                    <a:pt x="37" y="5751"/>
                    <a:pt x="37" y="5841"/>
                    <a:pt x="46" y="5931"/>
                  </a:cubicBezTo>
                  <a:cubicBezTo>
                    <a:pt x="376" y="6070"/>
                    <a:pt x="691" y="6139"/>
                    <a:pt x="991" y="6139"/>
                  </a:cubicBezTo>
                  <a:cubicBezTo>
                    <a:pt x="1200" y="6139"/>
                    <a:pt x="1401" y="6106"/>
                    <a:pt x="1596" y="6039"/>
                  </a:cubicBezTo>
                  <a:cubicBezTo>
                    <a:pt x="1886" y="6173"/>
                    <a:pt x="2179" y="6240"/>
                    <a:pt x="2475" y="6240"/>
                  </a:cubicBezTo>
                  <a:cubicBezTo>
                    <a:pt x="2677" y="6240"/>
                    <a:pt x="2879" y="6209"/>
                    <a:pt x="3084" y="6147"/>
                  </a:cubicBezTo>
                  <a:cubicBezTo>
                    <a:pt x="3292" y="6305"/>
                    <a:pt x="3525" y="6385"/>
                    <a:pt x="3784" y="6385"/>
                  </a:cubicBezTo>
                  <a:cubicBezTo>
                    <a:pt x="3986" y="6385"/>
                    <a:pt x="4203" y="6336"/>
                    <a:pt x="4436" y="6238"/>
                  </a:cubicBezTo>
                  <a:cubicBezTo>
                    <a:pt x="4418" y="5769"/>
                    <a:pt x="4418" y="5309"/>
                    <a:pt x="4418" y="4858"/>
                  </a:cubicBezTo>
                  <a:cubicBezTo>
                    <a:pt x="4427" y="3975"/>
                    <a:pt x="4481" y="3101"/>
                    <a:pt x="4580" y="2244"/>
                  </a:cubicBezTo>
                  <a:cubicBezTo>
                    <a:pt x="4652" y="1640"/>
                    <a:pt x="4733" y="1037"/>
                    <a:pt x="4841" y="433"/>
                  </a:cubicBezTo>
                  <a:cubicBezTo>
                    <a:pt x="4604" y="322"/>
                    <a:pt x="4342" y="266"/>
                    <a:pt x="4057" y="266"/>
                  </a:cubicBezTo>
                  <a:cubicBezTo>
                    <a:pt x="3877" y="266"/>
                    <a:pt x="3688" y="288"/>
                    <a:pt x="3489" y="333"/>
                  </a:cubicBezTo>
                  <a:cubicBezTo>
                    <a:pt x="3200" y="184"/>
                    <a:pt x="2913" y="108"/>
                    <a:pt x="2630" y="108"/>
                  </a:cubicBezTo>
                  <a:cubicBezTo>
                    <a:pt x="2419" y="108"/>
                    <a:pt x="2210" y="150"/>
                    <a:pt x="2002" y="234"/>
                  </a:cubicBezTo>
                  <a:cubicBezTo>
                    <a:pt x="1773" y="78"/>
                    <a:pt x="1502" y="0"/>
                    <a:pt x="1193" y="0"/>
                  </a:cubicBezTo>
                  <a:close/>
                </a:path>
              </a:pathLst>
            </a:custGeom>
            <a:solidFill>
              <a:srgbClr val="FCA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2275025" y="3904375"/>
              <a:ext cx="91525" cy="94625"/>
            </a:xfrm>
            <a:custGeom>
              <a:avLst/>
              <a:gdLst/>
              <a:ahLst/>
              <a:cxnLst/>
              <a:rect l="l" t="t" r="r" b="b"/>
              <a:pathLst>
                <a:path w="3661" h="3785" extrusionOk="0">
                  <a:moveTo>
                    <a:pt x="3350" y="817"/>
                  </a:moveTo>
                  <a:cubicBezTo>
                    <a:pt x="3156" y="817"/>
                    <a:pt x="3037" y="1160"/>
                    <a:pt x="2993" y="1846"/>
                  </a:cubicBezTo>
                  <a:cubicBezTo>
                    <a:pt x="2993" y="1855"/>
                    <a:pt x="2975" y="2027"/>
                    <a:pt x="2957" y="2351"/>
                  </a:cubicBezTo>
                  <a:cubicBezTo>
                    <a:pt x="2975" y="2676"/>
                    <a:pt x="3065" y="2847"/>
                    <a:pt x="3237" y="2856"/>
                  </a:cubicBezTo>
                  <a:cubicBezTo>
                    <a:pt x="3244" y="2856"/>
                    <a:pt x="3251" y="2857"/>
                    <a:pt x="3258" y="2857"/>
                  </a:cubicBezTo>
                  <a:cubicBezTo>
                    <a:pt x="3514" y="2857"/>
                    <a:pt x="3633" y="2532"/>
                    <a:pt x="3615" y="1891"/>
                  </a:cubicBezTo>
                  <a:cubicBezTo>
                    <a:pt x="3660" y="1188"/>
                    <a:pt x="3579" y="837"/>
                    <a:pt x="3372" y="819"/>
                  </a:cubicBezTo>
                  <a:cubicBezTo>
                    <a:pt x="3364" y="818"/>
                    <a:pt x="3357" y="817"/>
                    <a:pt x="3350" y="817"/>
                  </a:cubicBezTo>
                  <a:close/>
                  <a:moveTo>
                    <a:pt x="1943" y="470"/>
                  </a:moveTo>
                  <a:cubicBezTo>
                    <a:pt x="1829" y="470"/>
                    <a:pt x="1743" y="675"/>
                    <a:pt x="1686" y="1089"/>
                  </a:cubicBezTo>
                  <a:cubicBezTo>
                    <a:pt x="1641" y="1360"/>
                    <a:pt x="1614" y="1675"/>
                    <a:pt x="1596" y="2018"/>
                  </a:cubicBezTo>
                  <a:cubicBezTo>
                    <a:pt x="1596" y="2036"/>
                    <a:pt x="1578" y="2288"/>
                    <a:pt x="1542" y="2793"/>
                  </a:cubicBezTo>
                  <a:cubicBezTo>
                    <a:pt x="1533" y="3298"/>
                    <a:pt x="1623" y="3559"/>
                    <a:pt x="1804" y="3568"/>
                  </a:cubicBezTo>
                  <a:cubicBezTo>
                    <a:pt x="1811" y="3569"/>
                    <a:pt x="1818" y="3569"/>
                    <a:pt x="1825" y="3569"/>
                  </a:cubicBezTo>
                  <a:cubicBezTo>
                    <a:pt x="2090" y="3569"/>
                    <a:pt x="2227" y="3064"/>
                    <a:pt x="2236" y="2063"/>
                  </a:cubicBezTo>
                  <a:cubicBezTo>
                    <a:pt x="2311" y="1019"/>
                    <a:pt x="2256" y="500"/>
                    <a:pt x="2086" y="500"/>
                  </a:cubicBezTo>
                  <a:cubicBezTo>
                    <a:pt x="2071" y="500"/>
                    <a:pt x="2055" y="504"/>
                    <a:pt x="2038" y="512"/>
                  </a:cubicBezTo>
                  <a:cubicBezTo>
                    <a:pt x="2004" y="484"/>
                    <a:pt x="1972" y="470"/>
                    <a:pt x="1943" y="470"/>
                  </a:cubicBezTo>
                  <a:close/>
                  <a:moveTo>
                    <a:pt x="465" y="0"/>
                  </a:moveTo>
                  <a:cubicBezTo>
                    <a:pt x="291" y="0"/>
                    <a:pt x="155" y="619"/>
                    <a:pt x="73" y="1855"/>
                  </a:cubicBezTo>
                  <a:cubicBezTo>
                    <a:pt x="73" y="1873"/>
                    <a:pt x="55" y="2189"/>
                    <a:pt x="10" y="2802"/>
                  </a:cubicBezTo>
                  <a:cubicBezTo>
                    <a:pt x="1" y="3424"/>
                    <a:pt x="82" y="3748"/>
                    <a:pt x="253" y="3757"/>
                  </a:cubicBezTo>
                  <a:cubicBezTo>
                    <a:pt x="257" y="3758"/>
                    <a:pt x="261" y="3758"/>
                    <a:pt x="264" y="3758"/>
                  </a:cubicBezTo>
                  <a:cubicBezTo>
                    <a:pt x="528" y="3758"/>
                    <a:pt x="668" y="3136"/>
                    <a:pt x="695" y="1900"/>
                  </a:cubicBezTo>
                  <a:cubicBezTo>
                    <a:pt x="784" y="639"/>
                    <a:pt x="724" y="16"/>
                    <a:pt x="523" y="16"/>
                  </a:cubicBezTo>
                  <a:cubicBezTo>
                    <a:pt x="520" y="16"/>
                    <a:pt x="517" y="16"/>
                    <a:pt x="515" y="17"/>
                  </a:cubicBezTo>
                  <a:cubicBezTo>
                    <a:pt x="498" y="6"/>
                    <a:pt x="481" y="0"/>
                    <a:pt x="465" y="0"/>
                  </a:cubicBezTo>
                  <a:close/>
                  <a:moveTo>
                    <a:pt x="3113" y="3139"/>
                  </a:moveTo>
                  <a:cubicBezTo>
                    <a:pt x="2937" y="3139"/>
                    <a:pt x="2838" y="3224"/>
                    <a:pt x="2822" y="3406"/>
                  </a:cubicBezTo>
                  <a:cubicBezTo>
                    <a:pt x="2822" y="3460"/>
                    <a:pt x="2840" y="3523"/>
                    <a:pt x="2885" y="3604"/>
                  </a:cubicBezTo>
                  <a:cubicBezTo>
                    <a:pt x="2948" y="3712"/>
                    <a:pt x="3038" y="3775"/>
                    <a:pt x="3165" y="3784"/>
                  </a:cubicBezTo>
                  <a:cubicBezTo>
                    <a:pt x="3174" y="3785"/>
                    <a:pt x="3183" y="3785"/>
                    <a:pt x="3192" y="3785"/>
                  </a:cubicBezTo>
                  <a:cubicBezTo>
                    <a:pt x="3382" y="3785"/>
                    <a:pt x="3490" y="3694"/>
                    <a:pt x="3498" y="3496"/>
                  </a:cubicBezTo>
                  <a:cubicBezTo>
                    <a:pt x="3516" y="3289"/>
                    <a:pt x="3408" y="3171"/>
                    <a:pt x="3192" y="3144"/>
                  </a:cubicBezTo>
                  <a:cubicBezTo>
                    <a:pt x="3164" y="3141"/>
                    <a:pt x="3137" y="3139"/>
                    <a:pt x="3113" y="3139"/>
                  </a:cubicBezTo>
                  <a:close/>
                </a:path>
              </a:pathLst>
            </a:custGeom>
            <a:solidFill>
              <a:srgbClr val="FFD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4200850" y="4019700"/>
              <a:ext cx="243175" cy="145150"/>
            </a:xfrm>
            <a:custGeom>
              <a:avLst/>
              <a:gdLst/>
              <a:ahLst/>
              <a:cxnLst/>
              <a:rect l="l" t="t" r="r" b="b"/>
              <a:pathLst>
                <a:path w="9727" h="5806" extrusionOk="0">
                  <a:moveTo>
                    <a:pt x="2290" y="1"/>
                  </a:moveTo>
                  <a:cubicBezTo>
                    <a:pt x="1821" y="289"/>
                    <a:pt x="1299" y="632"/>
                    <a:pt x="731" y="1019"/>
                  </a:cubicBezTo>
                  <a:cubicBezTo>
                    <a:pt x="334" y="1290"/>
                    <a:pt x="91" y="1506"/>
                    <a:pt x="1" y="1668"/>
                  </a:cubicBezTo>
                  <a:cubicBezTo>
                    <a:pt x="73" y="1767"/>
                    <a:pt x="325" y="1885"/>
                    <a:pt x="758" y="2029"/>
                  </a:cubicBezTo>
                  <a:cubicBezTo>
                    <a:pt x="1181" y="2164"/>
                    <a:pt x="1803" y="2371"/>
                    <a:pt x="2597" y="2669"/>
                  </a:cubicBezTo>
                  <a:cubicBezTo>
                    <a:pt x="3390" y="2939"/>
                    <a:pt x="4075" y="3128"/>
                    <a:pt x="4634" y="3237"/>
                  </a:cubicBezTo>
                  <a:cubicBezTo>
                    <a:pt x="3516" y="3489"/>
                    <a:pt x="2579" y="3696"/>
                    <a:pt x="1812" y="3832"/>
                  </a:cubicBezTo>
                  <a:cubicBezTo>
                    <a:pt x="1037" y="3967"/>
                    <a:pt x="559" y="4129"/>
                    <a:pt x="379" y="4318"/>
                  </a:cubicBezTo>
                  <a:cubicBezTo>
                    <a:pt x="343" y="4354"/>
                    <a:pt x="541" y="4598"/>
                    <a:pt x="992" y="5039"/>
                  </a:cubicBezTo>
                  <a:cubicBezTo>
                    <a:pt x="1443" y="5499"/>
                    <a:pt x="1740" y="5752"/>
                    <a:pt x="1894" y="5806"/>
                  </a:cubicBezTo>
                  <a:lnTo>
                    <a:pt x="9591" y="4399"/>
                  </a:lnTo>
                  <a:cubicBezTo>
                    <a:pt x="9195" y="3777"/>
                    <a:pt x="9240" y="3011"/>
                    <a:pt x="9727" y="2110"/>
                  </a:cubicBezTo>
                  <a:lnTo>
                    <a:pt x="2290" y="1"/>
                  </a:lnTo>
                  <a:close/>
                </a:path>
              </a:pathLst>
            </a:custGeom>
            <a:solidFill>
              <a:srgbClr val="DE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4430700" y="4072425"/>
              <a:ext cx="121050" cy="57275"/>
            </a:xfrm>
            <a:custGeom>
              <a:avLst/>
              <a:gdLst/>
              <a:ahLst/>
              <a:cxnLst/>
              <a:rect l="l" t="t" r="r" b="b"/>
              <a:pathLst>
                <a:path w="4842" h="2291" extrusionOk="0">
                  <a:moveTo>
                    <a:pt x="533" y="1"/>
                  </a:moveTo>
                  <a:cubicBezTo>
                    <a:pt x="46" y="902"/>
                    <a:pt x="1" y="1668"/>
                    <a:pt x="397" y="2290"/>
                  </a:cubicBezTo>
                  <a:lnTo>
                    <a:pt x="4841" y="1164"/>
                  </a:lnTo>
                  <a:lnTo>
                    <a:pt x="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2373050" y="3934975"/>
              <a:ext cx="1943650" cy="192700"/>
            </a:xfrm>
            <a:custGeom>
              <a:avLst/>
              <a:gdLst/>
              <a:ahLst/>
              <a:cxnLst/>
              <a:rect l="l" t="t" r="r" b="b"/>
              <a:pathLst>
                <a:path w="77746" h="7708" extrusionOk="0">
                  <a:moveTo>
                    <a:pt x="1228" y="844"/>
                  </a:moveTo>
                  <a:cubicBezTo>
                    <a:pt x="1302" y="844"/>
                    <a:pt x="1386" y="857"/>
                    <a:pt x="1479" y="884"/>
                  </a:cubicBezTo>
                  <a:lnTo>
                    <a:pt x="17298" y="2020"/>
                  </a:lnTo>
                  <a:cubicBezTo>
                    <a:pt x="17605" y="2065"/>
                    <a:pt x="17749" y="2227"/>
                    <a:pt x="17731" y="2497"/>
                  </a:cubicBezTo>
                  <a:cubicBezTo>
                    <a:pt x="17722" y="2605"/>
                    <a:pt x="17686" y="2705"/>
                    <a:pt x="17632" y="2804"/>
                  </a:cubicBezTo>
                  <a:cubicBezTo>
                    <a:pt x="17551" y="2907"/>
                    <a:pt x="17447" y="2956"/>
                    <a:pt x="17318" y="2956"/>
                  </a:cubicBezTo>
                  <a:cubicBezTo>
                    <a:pt x="17289" y="2956"/>
                    <a:pt x="17258" y="2953"/>
                    <a:pt x="17226" y="2948"/>
                  </a:cubicBezTo>
                  <a:lnTo>
                    <a:pt x="1245" y="1839"/>
                  </a:lnTo>
                  <a:cubicBezTo>
                    <a:pt x="938" y="1785"/>
                    <a:pt x="794" y="1605"/>
                    <a:pt x="812" y="1307"/>
                  </a:cubicBezTo>
                  <a:cubicBezTo>
                    <a:pt x="833" y="1000"/>
                    <a:pt x="973" y="844"/>
                    <a:pt x="1228" y="844"/>
                  </a:cubicBezTo>
                  <a:close/>
                  <a:moveTo>
                    <a:pt x="18849" y="2164"/>
                  </a:moveTo>
                  <a:cubicBezTo>
                    <a:pt x="18912" y="2164"/>
                    <a:pt x="18981" y="2170"/>
                    <a:pt x="19056" y="2182"/>
                  </a:cubicBezTo>
                  <a:cubicBezTo>
                    <a:pt x="19489" y="2254"/>
                    <a:pt x="19696" y="2443"/>
                    <a:pt x="19669" y="2768"/>
                  </a:cubicBezTo>
                  <a:cubicBezTo>
                    <a:pt x="19653" y="3057"/>
                    <a:pt x="19469" y="3195"/>
                    <a:pt x="19119" y="3195"/>
                  </a:cubicBezTo>
                  <a:cubicBezTo>
                    <a:pt x="19088" y="3195"/>
                    <a:pt x="19055" y="3194"/>
                    <a:pt x="19020" y="3191"/>
                  </a:cubicBezTo>
                  <a:cubicBezTo>
                    <a:pt x="18741" y="3173"/>
                    <a:pt x="18533" y="3083"/>
                    <a:pt x="18416" y="2912"/>
                  </a:cubicBezTo>
                  <a:cubicBezTo>
                    <a:pt x="18362" y="2822"/>
                    <a:pt x="18335" y="2723"/>
                    <a:pt x="18344" y="2623"/>
                  </a:cubicBezTo>
                  <a:cubicBezTo>
                    <a:pt x="18359" y="2315"/>
                    <a:pt x="18531" y="2164"/>
                    <a:pt x="18849" y="2164"/>
                  </a:cubicBezTo>
                  <a:close/>
                  <a:moveTo>
                    <a:pt x="163" y="0"/>
                  </a:moveTo>
                  <a:cubicBezTo>
                    <a:pt x="64" y="857"/>
                    <a:pt x="10" y="1731"/>
                    <a:pt x="1" y="2614"/>
                  </a:cubicBezTo>
                  <a:lnTo>
                    <a:pt x="73491" y="7707"/>
                  </a:lnTo>
                  <a:cubicBezTo>
                    <a:pt x="73671" y="7509"/>
                    <a:pt x="74149" y="7356"/>
                    <a:pt x="74924" y="7221"/>
                  </a:cubicBezTo>
                  <a:cubicBezTo>
                    <a:pt x="75691" y="7085"/>
                    <a:pt x="76628" y="6878"/>
                    <a:pt x="77746" y="6626"/>
                  </a:cubicBezTo>
                  <a:cubicBezTo>
                    <a:pt x="77187" y="6517"/>
                    <a:pt x="76502" y="6328"/>
                    <a:pt x="75709" y="6058"/>
                  </a:cubicBezTo>
                  <a:cubicBezTo>
                    <a:pt x="74915" y="5760"/>
                    <a:pt x="74293" y="5553"/>
                    <a:pt x="73870" y="5418"/>
                  </a:cubicBezTo>
                  <a:cubicBezTo>
                    <a:pt x="73437" y="5274"/>
                    <a:pt x="73185" y="5156"/>
                    <a:pt x="73113" y="5057"/>
                  </a:cubicBezTo>
                  <a:lnTo>
                    <a:pt x="163" y="0"/>
                  </a:lnTo>
                  <a:close/>
                </a:path>
              </a:pathLst>
            </a:custGeom>
            <a:solidFill>
              <a:srgbClr val="EC8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2392900" y="3956075"/>
              <a:ext cx="472575" cy="58775"/>
            </a:xfrm>
            <a:custGeom>
              <a:avLst/>
              <a:gdLst/>
              <a:ahLst/>
              <a:cxnLst/>
              <a:rect l="l" t="t" r="r" b="b"/>
              <a:pathLst>
                <a:path w="18903" h="2351" extrusionOk="0">
                  <a:moveTo>
                    <a:pt x="434" y="0"/>
                  </a:moveTo>
                  <a:cubicBezTo>
                    <a:pt x="179" y="0"/>
                    <a:pt x="39" y="156"/>
                    <a:pt x="18" y="463"/>
                  </a:cubicBezTo>
                  <a:cubicBezTo>
                    <a:pt x="0" y="761"/>
                    <a:pt x="144" y="941"/>
                    <a:pt x="451" y="995"/>
                  </a:cubicBezTo>
                  <a:lnTo>
                    <a:pt x="16432" y="2104"/>
                  </a:lnTo>
                  <a:cubicBezTo>
                    <a:pt x="16464" y="2109"/>
                    <a:pt x="16495" y="2112"/>
                    <a:pt x="16524" y="2112"/>
                  </a:cubicBezTo>
                  <a:cubicBezTo>
                    <a:pt x="16653" y="2112"/>
                    <a:pt x="16757" y="2063"/>
                    <a:pt x="16838" y="1960"/>
                  </a:cubicBezTo>
                  <a:cubicBezTo>
                    <a:pt x="16892" y="1861"/>
                    <a:pt x="16928" y="1761"/>
                    <a:pt x="16937" y="1653"/>
                  </a:cubicBezTo>
                  <a:cubicBezTo>
                    <a:pt x="16955" y="1383"/>
                    <a:pt x="16811" y="1221"/>
                    <a:pt x="16495" y="1176"/>
                  </a:cubicBezTo>
                  <a:lnTo>
                    <a:pt x="685" y="40"/>
                  </a:lnTo>
                  <a:cubicBezTo>
                    <a:pt x="592" y="13"/>
                    <a:pt x="508" y="0"/>
                    <a:pt x="434" y="0"/>
                  </a:cubicBezTo>
                  <a:close/>
                  <a:moveTo>
                    <a:pt x="18055" y="1320"/>
                  </a:moveTo>
                  <a:cubicBezTo>
                    <a:pt x="17737" y="1320"/>
                    <a:pt x="17565" y="1471"/>
                    <a:pt x="17550" y="1779"/>
                  </a:cubicBezTo>
                  <a:cubicBezTo>
                    <a:pt x="17541" y="1879"/>
                    <a:pt x="17568" y="1978"/>
                    <a:pt x="17622" y="2068"/>
                  </a:cubicBezTo>
                  <a:cubicBezTo>
                    <a:pt x="17739" y="2239"/>
                    <a:pt x="17947" y="2329"/>
                    <a:pt x="18226" y="2347"/>
                  </a:cubicBezTo>
                  <a:cubicBezTo>
                    <a:pt x="18261" y="2350"/>
                    <a:pt x="18294" y="2351"/>
                    <a:pt x="18325" y="2351"/>
                  </a:cubicBezTo>
                  <a:cubicBezTo>
                    <a:pt x="18675" y="2351"/>
                    <a:pt x="18859" y="2213"/>
                    <a:pt x="18875" y="1924"/>
                  </a:cubicBezTo>
                  <a:cubicBezTo>
                    <a:pt x="18902" y="1599"/>
                    <a:pt x="18695" y="1410"/>
                    <a:pt x="18262" y="1338"/>
                  </a:cubicBezTo>
                  <a:cubicBezTo>
                    <a:pt x="18187" y="1326"/>
                    <a:pt x="18118" y="1320"/>
                    <a:pt x="18055" y="1320"/>
                  </a:cubicBezTo>
                  <a:close/>
                </a:path>
              </a:pathLst>
            </a:custGeom>
            <a:solidFill>
              <a:srgbClr val="FFB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2373050" y="3889675"/>
              <a:ext cx="1885075" cy="275175"/>
            </a:xfrm>
            <a:custGeom>
              <a:avLst/>
              <a:gdLst/>
              <a:ahLst/>
              <a:cxnLst/>
              <a:rect l="l" t="t" r="r" b="b"/>
              <a:pathLst>
                <a:path w="75403" h="11007" extrusionOk="0">
                  <a:moveTo>
                    <a:pt x="424" y="1"/>
                  </a:moveTo>
                  <a:cubicBezTo>
                    <a:pt x="316" y="605"/>
                    <a:pt x="235" y="1208"/>
                    <a:pt x="163" y="1812"/>
                  </a:cubicBezTo>
                  <a:lnTo>
                    <a:pt x="73113" y="6869"/>
                  </a:lnTo>
                  <a:cubicBezTo>
                    <a:pt x="73203" y="6707"/>
                    <a:pt x="73446" y="6491"/>
                    <a:pt x="73843" y="6220"/>
                  </a:cubicBezTo>
                  <a:cubicBezTo>
                    <a:pt x="74411" y="5833"/>
                    <a:pt x="74933" y="5490"/>
                    <a:pt x="75402" y="5202"/>
                  </a:cubicBezTo>
                  <a:lnTo>
                    <a:pt x="424" y="1"/>
                  </a:lnTo>
                  <a:close/>
                  <a:moveTo>
                    <a:pt x="1" y="4426"/>
                  </a:moveTo>
                  <a:cubicBezTo>
                    <a:pt x="1" y="4877"/>
                    <a:pt x="1" y="5337"/>
                    <a:pt x="19" y="5806"/>
                  </a:cubicBezTo>
                  <a:lnTo>
                    <a:pt x="75006" y="11007"/>
                  </a:lnTo>
                  <a:cubicBezTo>
                    <a:pt x="74852" y="10953"/>
                    <a:pt x="74555" y="10700"/>
                    <a:pt x="74104" y="10240"/>
                  </a:cubicBezTo>
                  <a:cubicBezTo>
                    <a:pt x="73653" y="9799"/>
                    <a:pt x="73455" y="9555"/>
                    <a:pt x="73491" y="9519"/>
                  </a:cubicBezTo>
                  <a:lnTo>
                    <a:pt x="1" y="4426"/>
                  </a:lnTo>
                  <a:close/>
                </a:path>
              </a:pathLst>
            </a:custGeom>
            <a:solidFill>
              <a:srgbClr val="C4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2142525" y="3876725"/>
              <a:ext cx="2414850" cy="291950"/>
            </a:xfrm>
            <a:custGeom>
              <a:avLst/>
              <a:gdLst/>
              <a:ahLst/>
              <a:cxnLst/>
              <a:rect l="l" t="t" r="r" b="b"/>
              <a:pathLst>
                <a:path w="96594" h="11678" extrusionOk="0">
                  <a:moveTo>
                    <a:pt x="3079" y="479"/>
                  </a:moveTo>
                  <a:cubicBezTo>
                    <a:pt x="3263" y="479"/>
                    <a:pt x="3448" y="485"/>
                    <a:pt x="3633" y="492"/>
                  </a:cubicBezTo>
                  <a:cubicBezTo>
                    <a:pt x="4094" y="507"/>
                    <a:pt x="4554" y="537"/>
                    <a:pt x="5014" y="606"/>
                  </a:cubicBezTo>
                  <a:lnTo>
                    <a:pt x="5014" y="606"/>
                  </a:lnTo>
                  <a:cubicBezTo>
                    <a:pt x="4945" y="1432"/>
                    <a:pt x="4863" y="2251"/>
                    <a:pt x="4805" y="3079"/>
                  </a:cubicBezTo>
                  <a:cubicBezTo>
                    <a:pt x="4738" y="3903"/>
                    <a:pt x="4703" y="4719"/>
                    <a:pt x="4669" y="5549"/>
                  </a:cubicBezTo>
                  <a:lnTo>
                    <a:pt x="4669" y="5549"/>
                  </a:lnTo>
                  <a:lnTo>
                    <a:pt x="4075" y="5521"/>
                  </a:lnTo>
                  <a:cubicBezTo>
                    <a:pt x="3813" y="5512"/>
                    <a:pt x="3552" y="5503"/>
                    <a:pt x="3291" y="5467"/>
                  </a:cubicBezTo>
                  <a:cubicBezTo>
                    <a:pt x="3029" y="5440"/>
                    <a:pt x="2777" y="5413"/>
                    <a:pt x="2515" y="5368"/>
                  </a:cubicBezTo>
                  <a:cubicBezTo>
                    <a:pt x="2452" y="5359"/>
                    <a:pt x="2380" y="5350"/>
                    <a:pt x="2326" y="5341"/>
                  </a:cubicBezTo>
                  <a:cubicBezTo>
                    <a:pt x="2263" y="5323"/>
                    <a:pt x="2200" y="5314"/>
                    <a:pt x="2146" y="5296"/>
                  </a:cubicBezTo>
                  <a:cubicBezTo>
                    <a:pt x="2020" y="5260"/>
                    <a:pt x="1903" y="5215"/>
                    <a:pt x="1794" y="5161"/>
                  </a:cubicBezTo>
                  <a:cubicBezTo>
                    <a:pt x="1335" y="4962"/>
                    <a:pt x="965" y="4620"/>
                    <a:pt x="794" y="4196"/>
                  </a:cubicBezTo>
                  <a:cubicBezTo>
                    <a:pt x="604" y="3764"/>
                    <a:pt x="577" y="3277"/>
                    <a:pt x="623" y="2781"/>
                  </a:cubicBezTo>
                  <a:cubicBezTo>
                    <a:pt x="650" y="2276"/>
                    <a:pt x="749" y="1799"/>
                    <a:pt x="992" y="1402"/>
                  </a:cubicBezTo>
                  <a:cubicBezTo>
                    <a:pt x="1226" y="1005"/>
                    <a:pt x="1632" y="726"/>
                    <a:pt x="2110" y="591"/>
                  </a:cubicBezTo>
                  <a:cubicBezTo>
                    <a:pt x="2227" y="555"/>
                    <a:pt x="2353" y="537"/>
                    <a:pt x="2479" y="510"/>
                  </a:cubicBezTo>
                  <a:cubicBezTo>
                    <a:pt x="2606" y="492"/>
                    <a:pt x="2714" y="483"/>
                    <a:pt x="2849" y="483"/>
                  </a:cubicBezTo>
                  <a:cubicBezTo>
                    <a:pt x="2926" y="480"/>
                    <a:pt x="3002" y="479"/>
                    <a:pt x="3079" y="479"/>
                  </a:cubicBezTo>
                  <a:close/>
                  <a:moveTo>
                    <a:pt x="6040" y="167"/>
                  </a:moveTo>
                  <a:cubicBezTo>
                    <a:pt x="6292" y="167"/>
                    <a:pt x="6554" y="266"/>
                    <a:pt x="6689" y="483"/>
                  </a:cubicBezTo>
                  <a:lnTo>
                    <a:pt x="6797" y="510"/>
                  </a:lnTo>
                  <a:cubicBezTo>
                    <a:pt x="6808" y="513"/>
                    <a:pt x="6819" y="516"/>
                    <a:pt x="6831" y="516"/>
                  </a:cubicBezTo>
                  <a:cubicBezTo>
                    <a:pt x="6847" y="516"/>
                    <a:pt x="6862" y="511"/>
                    <a:pt x="6878" y="501"/>
                  </a:cubicBezTo>
                  <a:cubicBezTo>
                    <a:pt x="7042" y="368"/>
                    <a:pt x="7246" y="317"/>
                    <a:pt x="7449" y="317"/>
                  </a:cubicBezTo>
                  <a:cubicBezTo>
                    <a:pt x="7481" y="317"/>
                    <a:pt x="7513" y="318"/>
                    <a:pt x="7545" y="320"/>
                  </a:cubicBezTo>
                  <a:cubicBezTo>
                    <a:pt x="7789" y="347"/>
                    <a:pt x="8014" y="438"/>
                    <a:pt x="8203" y="591"/>
                  </a:cubicBezTo>
                  <a:lnTo>
                    <a:pt x="8293" y="618"/>
                  </a:lnTo>
                  <a:cubicBezTo>
                    <a:pt x="8302" y="618"/>
                    <a:pt x="8320" y="618"/>
                    <a:pt x="8338" y="609"/>
                  </a:cubicBezTo>
                  <a:cubicBezTo>
                    <a:pt x="8520" y="518"/>
                    <a:pt x="8717" y="472"/>
                    <a:pt x="8915" y="472"/>
                  </a:cubicBezTo>
                  <a:cubicBezTo>
                    <a:pt x="8933" y="472"/>
                    <a:pt x="8951" y="473"/>
                    <a:pt x="8969" y="474"/>
                  </a:cubicBezTo>
                  <a:cubicBezTo>
                    <a:pt x="9186" y="483"/>
                    <a:pt x="9402" y="546"/>
                    <a:pt x="9564" y="690"/>
                  </a:cubicBezTo>
                  <a:lnTo>
                    <a:pt x="9582" y="699"/>
                  </a:lnTo>
                  <a:cubicBezTo>
                    <a:pt x="9600" y="708"/>
                    <a:pt x="9618" y="708"/>
                    <a:pt x="9636" y="708"/>
                  </a:cubicBezTo>
                  <a:cubicBezTo>
                    <a:pt x="12764" y="789"/>
                    <a:pt x="15883" y="1068"/>
                    <a:pt x="19011" y="1276"/>
                  </a:cubicBezTo>
                  <a:lnTo>
                    <a:pt x="28385" y="1934"/>
                  </a:lnTo>
                  <a:lnTo>
                    <a:pt x="47125" y="3241"/>
                  </a:lnTo>
                  <a:lnTo>
                    <a:pt x="84614" y="5873"/>
                  </a:lnTo>
                  <a:lnTo>
                    <a:pt x="84587" y="5873"/>
                  </a:lnTo>
                  <a:lnTo>
                    <a:pt x="87517" y="6702"/>
                  </a:lnTo>
                  <a:cubicBezTo>
                    <a:pt x="88003" y="6846"/>
                    <a:pt x="88490" y="6982"/>
                    <a:pt x="88986" y="7117"/>
                  </a:cubicBezTo>
                  <a:cubicBezTo>
                    <a:pt x="89473" y="7252"/>
                    <a:pt x="89959" y="7387"/>
                    <a:pt x="90455" y="7522"/>
                  </a:cubicBezTo>
                  <a:lnTo>
                    <a:pt x="91924" y="7919"/>
                  </a:lnTo>
                  <a:lnTo>
                    <a:pt x="93403" y="8307"/>
                  </a:lnTo>
                  <a:cubicBezTo>
                    <a:pt x="94178" y="8513"/>
                    <a:pt x="94948" y="8725"/>
                    <a:pt x="95712" y="8973"/>
                  </a:cubicBezTo>
                  <a:lnTo>
                    <a:pt x="95712" y="8973"/>
                  </a:lnTo>
                  <a:cubicBezTo>
                    <a:pt x="94921" y="9193"/>
                    <a:pt x="94126" y="9408"/>
                    <a:pt x="93331" y="9623"/>
                  </a:cubicBezTo>
                  <a:cubicBezTo>
                    <a:pt x="92835" y="9758"/>
                    <a:pt x="92330" y="9893"/>
                    <a:pt x="91834" y="10010"/>
                  </a:cubicBezTo>
                  <a:cubicBezTo>
                    <a:pt x="91321" y="10109"/>
                    <a:pt x="90816" y="10209"/>
                    <a:pt x="90311" y="10299"/>
                  </a:cubicBezTo>
                  <a:cubicBezTo>
                    <a:pt x="89292" y="10488"/>
                    <a:pt x="88265" y="10641"/>
                    <a:pt x="87246" y="10822"/>
                  </a:cubicBezTo>
                  <a:cubicBezTo>
                    <a:pt x="86231" y="10992"/>
                    <a:pt x="85224" y="11181"/>
                    <a:pt x="84209" y="11370"/>
                  </a:cubicBezTo>
                  <a:lnTo>
                    <a:pt x="84209" y="11370"/>
                  </a:lnTo>
                  <a:lnTo>
                    <a:pt x="46747" y="8811"/>
                  </a:lnTo>
                  <a:lnTo>
                    <a:pt x="27998" y="7522"/>
                  </a:lnTo>
                  <a:cubicBezTo>
                    <a:pt x="21751" y="7090"/>
                    <a:pt x="15495" y="6684"/>
                    <a:pt x="9258" y="6134"/>
                  </a:cubicBezTo>
                  <a:cubicBezTo>
                    <a:pt x="9250" y="6132"/>
                    <a:pt x="9242" y="6131"/>
                    <a:pt x="9234" y="6131"/>
                  </a:cubicBezTo>
                  <a:cubicBezTo>
                    <a:pt x="9216" y="6131"/>
                    <a:pt x="9198" y="6137"/>
                    <a:pt x="9186" y="6143"/>
                  </a:cubicBezTo>
                  <a:lnTo>
                    <a:pt x="9168" y="6143"/>
                  </a:lnTo>
                  <a:cubicBezTo>
                    <a:pt x="8978" y="6260"/>
                    <a:pt x="8762" y="6324"/>
                    <a:pt x="8555" y="6324"/>
                  </a:cubicBezTo>
                  <a:cubicBezTo>
                    <a:pt x="8347" y="6315"/>
                    <a:pt x="8140" y="6233"/>
                    <a:pt x="8005" y="6080"/>
                  </a:cubicBezTo>
                  <a:cubicBezTo>
                    <a:pt x="7987" y="6053"/>
                    <a:pt x="7951" y="6035"/>
                    <a:pt x="7906" y="6035"/>
                  </a:cubicBezTo>
                  <a:lnTo>
                    <a:pt x="7834" y="6044"/>
                  </a:lnTo>
                  <a:cubicBezTo>
                    <a:pt x="7655" y="6153"/>
                    <a:pt x="7450" y="6201"/>
                    <a:pt x="7242" y="6201"/>
                  </a:cubicBezTo>
                  <a:cubicBezTo>
                    <a:pt x="7208" y="6201"/>
                    <a:pt x="7174" y="6200"/>
                    <a:pt x="7140" y="6197"/>
                  </a:cubicBezTo>
                  <a:cubicBezTo>
                    <a:pt x="7022" y="6188"/>
                    <a:pt x="6905" y="6161"/>
                    <a:pt x="6797" y="6116"/>
                  </a:cubicBezTo>
                  <a:cubicBezTo>
                    <a:pt x="6680" y="6080"/>
                    <a:pt x="6581" y="6026"/>
                    <a:pt x="6482" y="5954"/>
                  </a:cubicBezTo>
                  <a:lnTo>
                    <a:pt x="6464" y="5945"/>
                  </a:lnTo>
                  <a:cubicBezTo>
                    <a:pt x="6446" y="5927"/>
                    <a:pt x="6423" y="5918"/>
                    <a:pt x="6400" y="5918"/>
                  </a:cubicBezTo>
                  <a:cubicBezTo>
                    <a:pt x="6378" y="5918"/>
                    <a:pt x="6355" y="5927"/>
                    <a:pt x="6337" y="5945"/>
                  </a:cubicBezTo>
                  <a:cubicBezTo>
                    <a:pt x="6172" y="6073"/>
                    <a:pt x="5962" y="6132"/>
                    <a:pt x="5750" y="6132"/>
                  </a:cubicBezTo>
                  <a:cubicBezTo>
                    <a:pt x="5708" y="6132"/>
                    <a:pt x="5667" y="6130"/>
                    <a:pt x="5625" y="6125"/>
                  </a:cubicBezTo>
                  <a:cubicBezTo>
                    <a:pt x="5499" y="6116"/>
                    <a:pt x="5373" y="6080"/>
                    <a:pt x="5256" y="6035"/>
                  </a:cubicBezTo>
                  <a:cubicBezTo>
                    <a:pt x="5183" y="6007"/>
                    <a:pt x="5110" y="5972"/>
                    <a:pt x="5042" y="5928"/>
                  </a:cubicBezTo>
                  <a:lnTo>
                    <a:pt x="5042" y="5928"/>
                  </a:lnTo>
                  <a:cubicBezTo>
                    <a:pt x="5040" y="5891"/>
                    <a:pt x="5040" y="5853"/>
                    <a:pt x="5039" y="5815"/>
                  </a:cubicBezTo>
                  <a:lnTo>
                    <a:pt x="5039" y="5815"/>
                  </a:lnTo>
                  <a:cubicBezTo>
                    <a:pt x="5047" y="5791"/>
                    <a:pt x="5051" y="5764"/>
                    <a:pt x="5048" y="5738"/>
                  </a:cubicBezTo>
                  <a:cubicBezTo>
                    <a:pt x="5048" y="5736"/>
                    <a:pt x="5048" y="5735"/>
                    <a:pt x="5048" y="5733"/>
                  </a:cubicBezTo>
                  <a:lnTo>
                    <a:pt x="5048" y="5733"/>
                  </a:lnTo>
                  <a:cubicBezTo>
                    <a:pt x="5048" y="5729"/>
                    <a:pt x="5047" y="5724"/>
                    <a:pt x="5046" y="5719"/>
                  </a:cubicBezTo>
                  <a:lnTo>
                    <a:pt x="5046" y="5719"/>
                  </a:lnTo>
                  <a:cubicBezTo>
                    <a:pt x="4949" y="4851"/>
                    <a:pt x="4959" y="3974"/>
                    <a:pt x="5012" y="3097"/>
                  </a:cubicBezTo>
                  <a:cubicBezTo>
                    <a:pt x="5075" y="2213"/>
                    <a:pt x="5193" y="1330"/>
                    <a:pt x="5409" y="474"/>
                  </a:cubicBezTo>
                  <a:cubicBezTo>
                    <a:pt x="5409" y="465"/>
                    <a:pt x="5418" y="447"/>
                    <a:pt x="5418" y="438"/>
                  </a:cubicBezTo>
                  <a:cubicBezTo>
                    <a:pt x="5418" y="428"/>
                    <a:pt x="5417" y="418"/>
                    <a:pt x="5416" y="408"/>
                  </a:cubicBezTo>
                  <a:lnTo>
                    <a:pt x="5416" y="408"/>
                  </a:lnTo>
                  <a:cubicBezTo>
                    <a:pt x="5420" y="381"/>
                    <a:pt x="5424" y="352"/>
                    <a:pt x="5429" y="324"/>
                  </a:cubicBezTo>
                  <a:lnTo>
                    <a:pt x="5429" y="324"/>
                  </a:lnTo>
                  <a:cubicBezTo>
                    <a:pt x="5503" y="283"/>
                    <a:pt x="5580" y="250"/>
                    <a:pt x="5661" y="221"/>
                  </a:cubicBezTo>
                  <a:cubicBezTo>
                    <a:pt x="5787" y="185"/>
                    <a:pt x="5914" y="167"/>
                    <a:pt x="6040" y="167"/>
                  </a:cubicBezTo>
                  <a:close/>
                  <a:moveTo>
                    <a:pt x="5907" y="1"/>
                  </a:moveTo>
                  <a:cubicBezTo>
                    <a:pt x="5814" y="1"/>
                    <a:pt x="5721" y="5"/>
                    <a:pt x="5625" y="5"/>
                  </a:cubicBezTo>
                  <a:cubicBezTo>
                    <a:pt x="5509" y="12"/>
                    <a:pt x="5398" y="25"/>
                    <a:pt x="5279" y="25"/>
                  </a:cubicBezTo>
                  <a:cubicBezTo>
                    <a:pt x="5250" y="25"/>
                    <a:pt x="5222" y="25"/>
                    <a:pt x="5193" y="23"/>
                  </a:cubicBezTo>
                  <a:cubicBezTo>
                    <a:pt x="5166" y="23"/>
                    <a:pt x="5129" y="41"/>
                    <a:pt x="5111" y="77"/>
                  </a:cubicBezTo>
                  <a:lnTo>
                    <a:pt x="5066" y="167"/>
                  </a:lnTo>
                  <a:cubicBezTo>
                    <a:pt x="5061" y="193"/>
                    <a:pt x="5056" y="217"/>
                    <a:pt x="5051" y="242"/>
                  </a:cubicBezTo>
                  <a:lnTo>
                    <a:pt x="5051" y="242"/>
                  </a:lnTo>
                  <a:lnTo>
                    <a:pt x="3642" y="194"/>
                  </a:lnTo>
                  <a:lnTo>
                    <a:pt x="2849" y="167"/>
                  </a:lnTo>
                  <a:cubicBezTo>
                    <a:pt x="2812" y="164"/>
                    <a:pt x="2773" y="163"/>
                    <a:pt x="2732" y="163"/>
                  </a:cubicBezTo>
                  <a:cubicBezTo>
                    <a:pt x="2635" y="163"/>
                    <a:pt x="2530" y="170"/>
                    <a:pt x="2434" y="176"/>
                  </a:cubicBezTo>
                  <a:cubicBezTo>
                    <a:pt x="2299" y="194"/>
                    <a:pt x="2164" y="212"/>
                    <a:pt x="2020" y="239"/>
                  </a:cubicBezTo>
                  <a:cubicBezTo>
                    <a:pt x="1749" y="293"/>
                    <a:pt x="1479" y="383"/>
                    <a:pt x="1217" y="528"/>
                  </a:cubicBezTo>
                  <a:cubicBezTo>
                    <a:pt x="965" y="681"/>
                    <a:pt x="740" y="879"/>
                    <a:pt x="568" y="1114"/>
                  </a:cubicBezTo>
                  <a:cubicBezTo>
                    <a:pt x="208" y="1600"/>
                    <a:pt x="82" y="2195"/>
                    <a:pt x="46" y="2736"/>
                  </a:cubicBezTo>
                  <a:cubicBezTo>
                    <a:pt x="1" y="3286"/>
                    <a:pt x="64" y="3890"/>
                    <a:pt x="343" y="4413"/>
                  </a:cubicBezTo>
                  <a:cubicBezTo>
                    <a:pt x="487" y="4674"/>
                    <a:pt x="686" y="4899"/>
                    <a:pt x="920" y="5080"/>
                  </a:cubicBezTo>
                  <a:cubicBezTo>
                    <a:pt x="1145" y="5260"/>
                    <a:pt x="1407" y="5386"/>
                    <a:pt x="1668" y="5476"/>
                  </a:cubicBezTo>
                  <a:cubicBezTo>
                    <a:pt x="1794" y="5521"/>
                    <a:pt x="1930" y="5557"/>
                    <a:pt x="2065" y="5593"/>
                  </a:cubicBezTo>
                  <a:cubicBezTo>
                    <a:pt x="2128" y="5611"/>
                    <a:pt x="2200" y="5620"/>
                    <a:pt x="2272" y="5639"/>
                  </a:cubicBezTo>
                  <a:cubicBezTo>
                    <a:pt x="2335" y="5648"/>
                    <a:pt x="2398" y="5648"/>
                    <a:pt x="2470" y="5657"/>
                  </a:cubicBezTo>
                  <a:cubicBezTo>
                    <a:pt x="2732" y="5684"/>
                    <a:pt x="2993" y="5720"/>
                    <a:pt x="3255" y="5756"/>
                  </a:cubicBezTo>
                  <a:cubicBezTo>
                    <a:pt x="3723" y="5827"/>
                    <a:pt x="4184" y="5885"/>
                    <a:pt x="4651" y="5928"/>
                  </a:cubicBezTo>
                  <a:lnTo>
                    <a:pt x="4651" y="5928"/>
                  </a:lnTo>
                  <a:cubicBezTo>
                    <a:pt x="4651" y="5964"/>
                    <a:pt x="4654" y="6000"/>
                    <a:pt x="4661" y="6035"/>
                  </a:cubicBezTo>
                  <a:lnTo>
                    <a:pt x="4661" y="6080"/>
                  </a:lnTo>
                  <a:cubicBezTo>
                    <a:pt x="4670" y="6143"/>
                    <a:pt x="4715" y="6188"/>
                    <a:pt x="4778" y="6197"/>
                  </a:cubicBezTo>
                  <a:cubicBezTo>
                    <a:pt x="4922" y="6215"/>
                    <a:pt x="5057" y="6242"/>
                    <a:pt x="5193" y="6260"/>
                  </a:cubicBezTo>
                  <a:cubicBezTo>
                    <a:pt x="5337" y="6279"/>
                    <a:pt x="5472" y="6297"/>
                    <a:pt x="5607" y="6306"/>
                  </a:cubicBezTo>
                  <a:cubicBezTo>
                    <a:pt x="5742" y="6315"/>
                    <a:pt x="5887" y="6324"/>
                    <a:pt x="6022" y="6324"/>
                  </a:cubicBezTo>
                  <a:cubicBezTo>
                    <a:pt x="6133" y="6324"/>
                    <a:pt x="6243" y="6318"/>
                    <a:pt x="6358" y="6316"/>
                  </a:cubicBezTo>
                  <a:lnTo>
                    <a:pt x="6358" y="6316"/>
                  </a:lnTo>
                  <a:cubicBezTo>
                    <a:pt x="6479" y="6347"/>
                    <a:pt x="6594" y="6371"/>
                    <a:pt x="6716" y="6396"/>
                  </a:cubicBezTo>
                  <a:cubicBezTo>
                    <a:pt x="6851" y="6423"/>
                    <a:pt x="6986" y="6441"/>
                    <a:pt x="7122" y="6450"/>
                  </a:cubicBezTo>
                  <a:cubicBezTo>
                    <a:pt x="7185" y="6454"/>
                    <a:pt x="7247" y="6456"/>
                    <a:pt x="7308" y="6456"/>
                  </a:cubicBezTo>
                  <a:cubicBezTo>
                    <a:pt x="7485" y="6456"/>
                    <a:pt x="7658" y="6441"/>
                    <a:pt x="7841" y="6424"/>
                  </a:cubicBezTo>
                  <a:lnTo>
                    <a:pt x="7841" y="6424"/>
                  </a:lnTo>
                  <a:cubicBezTo>
                    <a:pt x="8064" y="6538"/>
                    <a:pt x="8301" y="6612"/>
                    <a:pt x="8546" y="6612"/>
                  </a:cubicBezTo>
                  <a:cubicBezTo>
                    <a:pt x="8578" y="6614"/>
                    <a:pt x="8609" y="6615"/>
                    <a:pt x="8641" y="6615"/>
                  </a:cubicBezTo>
                  <a:cubicBezTo>
                    <a:pt x="8860" y="6615"/>
                    <a:pt x="9068" y="6567"/>
                    <a:pt x="9276" y="6515"/>
                  </a:cubicBezTo>
                  <a:lnTo>
                    <a:pt x="9276" y="6515"/>
                  </a:lnTo>
                  <a:cubicBezTo>
                    <a:pt x="15516" y="6831"/>
                    <a:pt x="21748" y="7298"/>
                    <a:pt x="27980" y="7730"/>
                  </a:cubicBezTo>
                  <a:lnTo>
                    <a:pt x="46729" y="9037"/>
                  </a:lnTo>
                  <a:lnTo>
                    <a:pt x="84218" y="11678"/>
                  </a:lnTo>
                  <a:lnTo>
                    <a:pt x="84254" y="11678"/>
                  </a:lnTo>
                  <a:cubicBezTo>
                    <a:pt x="85272" y="11489"/>
                    <a:pt x="86291" y="11308"/>
                    <a:pt x="87309" y="11110"/>
                  </a:cubicBezTo>
                  <a:cubicBezTo>
                    <a:pt x="88328" y="10921"/>
                    <a:pt x="89337" y="10704"/>
                    <a:pt x="90356" y="10515"/>
                  </a:cubicBezTo>
                  <a:cubicBezTo>
                    <a:pt x="90861" y="10416"/>
                    <a:pt x="91375" y="10335"/>
                    <a:pt x="91879" y="10245"/>
                  </a:cubicBezTo>
                  <a:cubicBezTo>
                    <a:pt x="92384" y="10127"/>
                    <a:pt x="92889" y="10001"/>
                    <a:pt x="93394" y="9875"/>
                  </a:cubicBezTo>
                  <a:cubicBezTo>
                    <a:pt x="94403" y="9641"/>
                    <a:pt x="95404" y="9397"/>
                    <a:pt x="96422" y="9181"/>
                  </a:cubicBezTo>
                  <a:lnTo>
                    <a:pt x="96431" y="9172"/>
                  </a:lnTo>
                  <a:cubicBezTo>
                    <a:pt x="96504" y="9163"/>
                    <a:pt x="96558" y="9100"/>
                    <a:pt x="96576" y="9028"/>
                  </a:cubicBezTo>
                  <a:cubicBezTo>
                    <a:pt x="96594" y="8920"/>
                    <a:pt x="96522" y="8820"/>
                    <a:pt x="96422" y="8802"/>
                  </a:cubicBezTo>
                  <a:cubicBezTo>
                    <a:pt x="95422" y="8613"/>
                    <a:pt x="94439" y="8361"/>
                    <a:pt x="93457" y="8090"/>
                  </a:cubicBezTo>
                  <a:cubicBezTo>
                    <a:pt x="92970" y="7955"/>
                    <a:pt x="92474" y="7829"/>
                    <a:pt x="91988" y="7685"/>
                  </a:cubicBezTo>
                  <a:lnTo>
                    <a:pt x="90527" y="7252"/>
                  </a:lnTo>
                  <a:cubicBezTo>
                    <a:pt x="90041" y="7099"/>
                    <a:pt x="89554" y="6955"/>
                    <a:pt x="89067" y="6819"/>
                  </a:cubicBezTo>
                  <a:cubicBezTo>
                    <a:pt x="88580" y="6675"/>
                    <a:pt x="88094" y="6531"/>
                    <a:pt x="87607" y="6396"/>
                  </a:cubicBezTo>
                  <a:lnTo>
                    <a:pt x="84668" y="5566"/>
                  </a:lnTo>
                  <a:cubicBezTo>
                    <a:pt x="84659" y="5557"/>
                    <a:pt x="84650" y="5557"/>
                    <a:pt x="84641" y="5557"/>
                  </a:cubicBezTo>
                  <a:lnTo>
                    <a:pt x="47143" y="2988"/>
                  </a:lnTo>
                  <a:lnTo>
                    <a:pt x="28403" y="1708"/>
                  </a:lnTo>
                  <a:lnTo>
                    <a:pt x="19029" y="1059"/>
                  </a:lnTo>
                  <a:cubicBezTo>
                    <a:pt x="15901" y="834"/>
                    <a:pt x="12773" y="672"/>
                    <a:pt x="9663" y="320"/>
                  </a:cubicBezTo>
                  <a:lnTo>
                    <a:pt x="9663" y="320"/>
                  </a:lnTo>
                  <a:lnTo>
                    <a:pt x="9727" y="338"/>
                  </a:lnTo>
                  <a:cubicBezTo>
                    <a:pt x="9474" y="293"/>
                    <a:pt x="9231" y="248"/>
                    <a:pt x="8987" y="239"/>
                  </a:cubicBezTo>
                  <a:cubicBezTo>
                    <a:pt x="8898" y="233"/>
                    <a:pt x="8808" y="231"/>
                    <a:pt x="8717" y="231"/>
                  </a:cubicBezTo>
                  <a:cubicBezTo>
                    <a:pt x="8618" y="231"/>
                    <a:pt x="8519" y="233"/>
                    <a:pt x="8419" y="233"/>
                  </a:cubicBezTo>
                  <a:cubicBezTo>
                    <a:pt x="8391" y="233"/>
                    <a:pt x="8363" y="233"/>
                    <a:pt x="8335" y="232"/>
                  </a:cubicBezTo>
                  <a:lnTo>
                    <a:pt x="8335" y="232"/>
                  </a:lnTo>
                  <a:cubicBezTo>
                    <a:pt x="8081" y="150"/>
                    <a:pt x="7827" y="85"/>
                    <a:pt x="7572" y="68"/>
                  </a:cubicBezTo>
                  <a:cubicBezTo>
                    <a:pt x="7534" y="66"/>
                    <a:pt x="7496" y="64"/>
                    <a:pt x="7458" y="64"/>
                  </a:cubicBezTo>
                  <a:cubicBezTo>
                    <a:pt x="7355" y="64"/>
                    <a:pt x="7254" y="73"/>
                    <a:pt x="7149" y="86"/>
                  </a:cubicBezTo>
                  <a:cubicBezTo>
                    <a:pt x="7039" y="93"/>
                    <a:pt x="6930" y="112"/>
                    <a:pt x="6811" y="129"/>
                  </a:cubicBezTo>
                  <a:lnTo>
                    <a:pt x="6811" y="129"/>
                  </a:lnTo>
                  <a:cubicBezTo>
                    <a:pt x="6696" y="97"/>
                    <a:pt x="6584" y="71"/>
                    <a:pt x="6473" y="50"/>
                  </a:cubicBezTo>
                  <a:cubicBezTo>
                    <a:pt x="6328" y="23"/>
                    <a:pt x="6184" y="5"/>
                    <a:pt x="6049" y="5"/>
                  </a:cubicBezTo>
                  <a:cubicBezTo>
                    <a:pt x="6001" y="2"/>
                    <a:pt x="5954" y="1"/>
                    <a:pt x="5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2297125" y="3977050"/>
              <a:ext cx="10375" cy="58250"/>
            </a:xfrm>
            <a:custGeom>
              <a:avLst/>
              <a:gdLst/>
              <a:ahLst/>
              <a:cxnLst/>
              <a:rect l="l" t="t" r="r" b="b"/>
              <a:pathLst>
                <a:path w="415" h="2330" extrusionOk="0">
                  <a:moveTo>
                    <a:pt x="214" y="0"/>
                  </a:moveTo>
                  <a:cubicBezTo>
                    <a:pt x="203" y="0"/>
                    <a:pt x="192" y="1"/>
                    <a:pt x="180" y="3"/>
                  </a:cubicBezTo>
                  <a:cubicBezTo>
                    <a:pt x="72" y="12"/>
                    <a:pt x="0" y="111"/>
                    <a:pt x="18" y="219"/>
                  </a:cubicBezTo>
                  <a:cubicBezTo>
                    <a:pt x="63" y="535"/>
                    <a:pt x="63" y="850"/>
                    <a:pt x="63" y="1175"/>
                  </a:cubicBezTo>
                  <a:cubicBezTo>
                    <a:pt x="54" y="1490"/>
                    <a:pt x="45" y="1806"/>
                    <a:pt x="18" y="2121"/>
                  </a:cubicBezTo>
                  <a:cubicBezTo>
                    <a:pt x="18" y="2130"/>
                    <a:pt x="18" y="2139"/>
                    <a:pt x="18" y="2157"/>
                  </a:cubicBezTo>
                  <a:cubicBezTo>
                    <a:pt x="27" y="2251"/>
                    <a:pt x="116" y="2329"/>
                    <a:pt x="218" y="2329"/>
                  </a:cubicBezTo>
                  <a:cubicBezTo>
                    <a:pt x="223" y="2329"/>
                    <a:pt x="229" y="2329"/>
                    <a:pt x="234" y="2329"/>
                  </a:cubicBezTo>
                  <a:cubicBezTo>
                    <a:pt x="343" y="2320"/>
                    <a:pt x="415" y="2229"/>
                    <a:pt x="406" y="2121"/>
                  </a:cubicBezTo>
                  <a:lnTo>
                    <a:pt x="406" y="2103"/>
                  </a:lnTo>
                  <a:cubicBezTo>
                    <a:pt x="379" y="1797"/>
                    <a:pt x="370" y="1481"/>
                    <a:pt x="361" y="1166"/>
                  </a:cubicBezTo>
                  <a:cubicBezTo>
                    <a:pt x="361" y="859"/>
                    <a:pt x="361" y="544"/>
                    <a:pt x="406" y="228"/>
                  </a:cubicBezTo>
                  <a:lnTo>
                    <a:pt x="406" y="219"/>
                  </a:lnTo>
                  <a:cubicBezTo>
                    <a:pt x="406" y="201"/>
                    <a:pt x="406" y="183"/>
                    <a:pt x="406" y="165"/>
                  </a:cubicBezTo>
                  <a:cubicBezTo>
                    <a:pt x="390" y="68"/>
                    <a:pt x="308"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2334525" y="3993050"/>
              <a:ext cx="10850" cy="45625"/>
            </a:xfrm>
            <a:custGeom>
              <a:avLst/>
              <a:gdLst/>
              <a:ahLst/>
              <a:cxnLst/>
              <a:rect l="l" t="t" r="r" b="b"/>
              <a:pathLst>
                <a:path w="434" h="1825" extrusionOk="0">
                  <a:moveTo>
                    <a:pt x="211" y="0"/>
                  </a:moveTo>
                  <a:cubicBezTo>
                    <a:pt x="201" y="0"/>
                    <a:pt x="191" y="1"/>
                    <a:pt x="181" y="3"/>
                  </a:cubicBezTo>
                  <a:cubicBezTo>
                    <a:pt x="73" y="21"/>
                    <a:pt x="0" y="120"/>
                    <a:pt x="9" y="228"/>
                  </a:cubicBezTo>
                  <a:cubicBezTo>
                    <a:pt x="45" y="454"/>
                    <a:pt x="55" y="679"/>
                    <a:pt x="55" y="904"/>
                  </a:cubicBezTo>
                  <a:cubicBezTo>
                    <a:pt x="64" y="1130"/>
                    <a:pt x="64" y="1355"/>
                    <a:pt x="18" y="1589"/>
                  </a:cubicBezTo>
                  <a:cubicBezTo>
                    <a:pt x="9" y="1616"/>
                    <a:pt x="9" y="1653"/>
                    <a:pt x="18" y="1680"/>
                  </a:cubicBezTo>
                  <a:cubicBezTo>
                    <a:pt x="48" y="1767"/>
                    <a:pt x="124" y="1825"/>
                    <a:pt x="209" y="1825"/>
                  </a:cubicBezTo>
                  <a:cubicBezTo>
                    <a:pt x="229" y="1825"/>
                    <a:pt x="250" y="1822"/>
                    <a:pt x="271" y="1815"/>
                  </a:cubicBezTo>
                  <a:cubicBezTo>
                    <a:pt x="370" y="1788"/>
                    <a:pt x="433" y="1671"/>
                    <a:pt x="406" y="1571"/>
                  </a:cubicBezTo>
                  <a:cubicBezTo>
                    <a:pt x="343" y="1346"/>
                    <a:pt x="325" y="1130"/>
                    <a:pt x="325" y="904"/>
                  </a:cubicBezTo>
                  <a:cubicBezTo>
                    <a:pt x="334" y="679"/>
                    <a:pt x="352" y="463"/>
                    <a:pt x="397" y="246"/>
                  </a:cubicBezTo>
                  <a:cubicBezTo>
                    <a:pt x="406" y="219"/>
                    <a:pt x="406" y="192"/>
                    <a:pt x="406" y="174"/>
                  </a:cubicBezTo>
                  <a:cubicBezTo>
                    <a:pt x="390" y="76"/>
                    <a:pt x="307" y="0"/>
                    <a:pt x="211" y="0"/>
                  </a:cubicBezTo>
                  <a:close/>
                </a:path>
              </a:pathLst>
            </a:custGeom>
            <a:solidFill>
              <a:srgbClr val="4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2368775" y="3930000"/>
              <a:ext cx="1895650" cy="136475"/>
            </a:xfrm>
            <a:custGeom>
              <a:avLst/>
              <a:gdLst/>
              <a:ahLst/>
              <a:cxnLst/>
              <a:rect l="l" t="t" r="r" b="b"/>
              <a:pathLst>
                <a:path w="75826" h="5459" extrusionOk="0">
                  <a:moveTo>
                    <a:pt x="334" y="0"/>
                  </a:moveTo>
                  <a:cubicBezTo>
                    <a:pt x="234" y="0"/>
                    <a:pt x="153" y="70"/>
                    <a:pt x="145" y="163"/>
                  </a:cubicBezTo>
                  <a:lnTo>
                    <a:pt x="145" y="172"/>
                  </a:lnTo>
                  <a:cubicBezTo>
                    <a:pt x="154" y="848"/>
                    <a:pt x="91" y="1515"/>
                    <a:pt x="64" y="2191"/>
                  </a:cubicBezTo>
                  <a:cubicBezTo>
                    <a:pt x="46" y="2525"/>
                    <a:pt x="37" y="2859"/>
                    <a:pt x="28" y="3192"/>
                  </a:cubicBezTo>
                  <a:lnTo>
                    <a:pt x="1" y="4202"/>
                  </a:lnTo>
                  <a:cubicBezTo>
                    <a:pt x="1" y="4211"/>
                    <a:pt x="1" y="4220"/>
                    <a:pt x="1" y="4229"/>
                  </a:cubicBezTo>
                  <a:cubicBezTo>
                    <a:pt x="9" y="4331"/>
                    <a:pt x="98" y="4401"/>
                    <a:pt x="199" y="4401"/>
                  </a:cubicBezTo>
                  <a:cubicBezTo>
                    <a:pt x="205" y="4401"/>
                    <a:pt x="211" y="4400"/>
                    <a:pt x="217" y="4400"/>
                  </a:cubicBezTo>
                  <a:cubicBezTo>
                    <a:pt x="325" y="4391"/>
                    <a:pt x="397" y="4292"/>
                    <a:pt x="388" y="4184"/>
                  </a:cubicBezTo>
                  <a:cubicBezTo>
                    <a:pt x="352" y="3850"/>
                    <a:pt x="325" y="3526"/>
                    <a:pt x="316" y="3192"/>
                  </a:cubicBezTo>
                  <a:cubicBezTo>
                    <a:pt x="307" y="2859"/>
                    <a:pt x="307" y="2525"/>
                    <a:pt x="316" y="2191"/>
                  </a:cubicBezTo>
                  <a:cubicBezTo>
                    <a:pt x="332" y="1593"/>
                    <a:pt x="356" y="988"/>
                    <a:pt x="482" y="395"/>
                  </a:cubicBezTo>
                  <a:lnTo>
                    <a:pt x="482" y="395"/>
                  </a:lnTo>
                  <a:cubicBezTo>
                    <a:pt x="3476" y="513"/>
                    <a:pt x="6462" y="726"/>
                    <a:pt x="9447" y="930"/>
                  </a:cubicBezTo>
                  <a:lnTo>
                    <a:pt x="18569" y="1552"/>
                  </a:lnTo>
                  <a:lnTo>
                    <a:pt x="36804" y="2804"/>
                  </a:lnTo>
                  <a:lnTo>
                    <a:pt x="55039" y="4075"/>
                  </a:lnTo>
                  <a:lnTo>
                    <a:pt x="64162" y="4715"/>
                  </a:lnTo>
                  <a:lnTo>
                    <a:pt x="68714" y="5031"/>
                  </a:lnTo>
                  <a:lnTo>
                    <a:pt x="70994" y="5193"/>
                  </a:lnTo>
                  <a:cubicBezTo>
                    <a:pt x="71760" y="5256"/>
                    <a:pt x="72517" y="5265"/>
                    <a:pt x="73275" y="5446"/>
                  </a:cubicBezTo>
                  <a:lnTo>
                    <a:pt x="73284" y="5455"/>
                  </a:lnTo>
                  <a:cubicBezTo>
                    <a:pt x="73296" y="5457"/>
                    <a:pt x="73307" y="5458"/>
                    <a:pt x="73319" y="5458"/>
                  </a:cubicBezTo>
                  <a:cubicBezTo>
                    <a:pt x="73385" y="5458"/>
                    <a:pt x="73440" y="5416"/>
                    <a:pt x="73455" y="5346"/>
                  </a:cubicBezTo>
                  <a:cubicBezTo>
                    <a:pt x="73473" y="5274"/>
                    <a:pt x="73545" y="5175"/>
                    <a:pt x="73617" y="5094"/>
                  </a:cubicBezTo>
                  <a:cubicBezTo>
                    <a:pt x="73689" y="5013"/>
                    <a:pt x="73770" y="4932"/>
                    <a:pt x="73861" y="4851"/>
                  </a:cubicBezTo>
                  <a:cubicBezTo>
                    <a:pt x="74041" y="4706"/>
                    <a:pt x="74239" y="4571"/>
                    <a:pt x="74428" y="4436"/>
                  </a:cubicBezTo>
                  <a:cubicBezTo>
                    <a:pt x="74627" y="4301"/>
                    <a:pt x="74825" y="4175"/>
                    <a:pt x="75032" y="4057"/>
                  </a:cubicBezTo>
                  <a:cubicBezTo>
                    <a:pt x="75240" y="3949"/>
                    <a:pt x="75456" y="3841"/>
                    <a:pt x="75681" y="3751"/>
                  </a:cubicBezTo>
                  <a:cubicBezTo>
                    <a:pt x="75699" y="3742"/>
                    <a:pt x="75717" y="3733"/>
                    <a:pt x="75735" y="3715"/>
                  </a:cubicBezTo>
                  <a:cubicBezTo>
                    <a:pt x="75817" y="3643"/>
                    <a:pt x="75826" y="3517"/>
                    <a:pt x="75753" y="3435"/>
                  </a:cubicBezTo>
                  <a:cubicBezTo>
                    <a:pt x="75714" y="3391"/>
                    <a:pt x="75659" y="3368"/>
                    <a:pt x="75604" y="3368"/>
                  </a:cubicBezTo>
                  <a:cubicBezTo>
                    <a:pt x="75557" y="3368"/>
                    <a:pt x="75511" y="3384"/>
                    <a:pt x="75474" y="3417"/>
                  </a:cubicBezTo>
                  <a:cubicBezTo>
                    <a:pt x="75294" y="3580"/>
                    <a:pt x="75104" y="3733"/>
                    <a:pt x="74915" y="3868"/>
                  </a:cubicBezTo>
                  <a:cubicBezTo>
                    <a:pt x="74726" y="4012"/>
                    <a:pt x="74528" y="4148"/>
                    <a:pt x="74329" y="4283"/>
                  </a:cubicBezTo>
                  <a:lnTo>
                    <a:pt x="73725" y="4670"/>
                  </a:lnTo>
                  <a:cubicBezTo>
                    <a:pt x="73617" y="4733"/>
                    <a:pt x="73518" y="4806"/>
                    <a:pt x="73419" y="4878"/>
                  </a:cubicBezTo>
                  <a:cubicBezTo>
                    <a:pt x="73347" y="4937"/>
                    <a:pt x="73270" y="4991"/>
                    <a:pt x="73195" y="5068"/>
                  </a:cubicBezTo>
                  <a:lnTo>
                    <a:pt x="73195" y="5068"/>
                  </a:lnTo>
                  <a:cubicBezTo>
                    <a:pt x="73017" y="5083"/>
                    <a:pt x="72839" y="5089"/>
                    <a:pt x="72662" y="5089"/>
                  </a:cubicBezTo>
                  <a:cubicBezTo>
                    <a:pt x="72107" y="5089"/>
                    <a:pt x="71560" y="5030"/>
                    <a:pt x="71012" y="5004"/>
                  </a:cubicBezTo>
                  <a:lnTo>
                    <a:pt x="68732" y="4842"/>
                  </a:lnTo>
                  <a:lnTo>
                    <a:pt x="64171" y="4535"/>
                  </a:lnTo>
                  <a:lnTo>
                    <a:pt x="55048" y="3904"/>
                  </a:lnTo>
                  <a:lnTo>
                    <a:pt x="36813" y="2651"/>
                  </a:lnTo>
                  <a:lnTo>
                    <a:pt x="18578" y="1371"/>
                  </a:lnTo>
                  <a:lnTo>
                    <a:pt x="9456" y="731"/>
                  </a:lnTo>
                  <a:cubicBezTo>
                    <a:pt x="6418" y="515"/>
                    <a:pt x="3381" y="308"/>
                    <a:pt x="352" y="1"/>
                  </a:cubicBezTo>
                  <a:cubicBezTo>
                    <a:pt x="346" y="1"/>
                    <a:pt x="34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30700" y="4072425"/>
              <a:ext cx="13325" cy="57275"/>
            </a:xfrm>
            <a:custGeom>
              <a:avLst/>
              <a:gdLst/>
              <a:ahLst/>
              <a:cxnLst/>
              <a:rect l="l" t="t" r="r" b="b"/>
              <a:pathLst>
                <a:path w="533" h="2291" fill="none" extrusionOk="0">
                  <a:moveTo>
                    <a:pt x="533" y="1"/>
                  </a:moveTo>
                  <a:cubicBezTo>
                    <a:pt x="46" y="902"/>
                    <a:pt x="1" y="1668"/>
                    <a:pt x="397" y="2290"/>
                  </a:cubicBez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195450" y="4056625"/>
              <a:ext cx="126900" cy="115300"/>
            </a:xfrm>
            <a:custGeom>
              <a:avLst/>
              <a:gdLst/>
              <a:ahLst/>
              <a:cxnLst/>
              <a:rect l="l" t="t" r="r" b="b"/>
              <a:pathLst>
                <a:path w="5076" h="4612" extrusionOk="0">
                  <a:moveTo>
                    <a:pt x="660" y="2885"/>
                  </a:moveTo>
                  <a:cubicBezTo>
                    <a:pt x="657" y="2892"/>
                    <a:pt x="655" y="2895"/>
                    <a:pt x="649" y="2895"/>
                  </a:cubicBezTo>
                  <a:cubicBezTo>
                    <a:pt x="653" y="2892"/>
                    <a:pt x="656" y="2888"/>
                    <a:pt x="660" y="2885"/>
                  </a:cubicBezTo>
                  <a:close/>
                  <a:moveTo>
                    <a:pt x="218" y="0"/>
                  </a:moveTo>
                  <a:cubicBezTo>
                    <a:pt x="177" y="0"/>
                    <a:pt x="136" y="12"/>
                    <a:pt x="99" y="38"/>
                  </a:cubicBezTo>
                  <a:cubicBezTo>
                    <a:pt x="18" y="101"/>
                    <a:pt x="0" y="218"/>
                    <a:pt x="63" y="308"/>
                  </a:cubicBezTo>
                  <a:cubicBezTo>
                    <a:pt x="126" y="381"/>
                    <a:pt x="190" y="408"/>
                    <a:pt x="244" y="444"/>
                  </a:cubicBezTo>
                  <a:cubicBezTo>
                    <a:pt x="298" y="471"/>
                    <a:pt x="343" y="489"/>
                    <a:pt x="397" y="516"/>
                  </a:cubicBezTo>
                  <a:cubicBezTo>
                    <a:pt x="496" y="552"/>
                    <a:pt x="604" y="588"/>
                    <a:pt x="703" y="624"/>
                  </a:cubicBezTo>
                  <a:lnTo>
                    <a:pt x="1289" y="804"/>
                  </a:lnTo>
                  <a:cubicBezTo>
                    <a:pt x="1686" y="921"/>
                    <a:pt x="2074" y="1048"/>
                    <a:pt x="2461" y="1183"/>
                  </a:cubicBezTo>
                  <a:cubicBezTo>
                    <a:pt x="2840" y="1318"/>
                    <a:pt x="3236" y="1453"/>
                    <a:pt x="3624" y="1588"/>
                  </a:cubicBezTo>
                  <a:cubicBezTo>
                    <a:pt x="3795" y="1643"/>
                    <a:pt x="3964" y="1697"/>
                    <a:pt x="4135" y="1750"/>
                  </a:cubicBezTo>
                  <a:lnTo>
                    <a:pt x="4135" y="1750"/>
                  </a:lnTo>
                  <a:cubicBezTo>
                    <a:pt x="4004" y="1784"/>
                    <a:pt x="3873" y="1817"/>
                    <a:pt x="3741" y="1850"/>
                  </a:cubicBezTo>
                  <a:lnTo>
                    <a:pt x="2668" y="2111"/>
                  </a:lnTo>
                  <a:lnTo>
                    <a:pt x="2137" y="2237"/>
                  </a:lnTo>
                  <a:cubicBezTo>
                    <a:pt x="1956" y="2282"/>
                    <a:pt x="1776" y="2309"/>
                    <a:pt x="1596" y="2355"/>
                  </a:cubicBezTo>
                  <a:cubicBezTo>
                    <a:pt x="1406" y="2391"/>
                    <a:pt x="1226" y="2445"/>
                    <a:pt x="1055" y="2508"/>
                  </a:cubicBezTo>
                  <a:cubicBezTo>
                    <a:pt x="875" y="2571"/>
                    <a:pt x="694" y="2643"/>
                    <a:pt x="541" y="2787"/>
                  </a:cubicBezTo>
                  <a:lnTo>
                    <a:pt x="550" y="2787"/>
                  </a:lnTo>
                  <a:cubicBezTo>
                    <a:pt x="541" y="2796"/>
                    <a:pt x="523" y="2814"/>
                    <a:pt x="523" y="2823"/>
                  </a:cubicBezTo>
                  <a:cubicBezTo>
                    <a:pt x="514" y="2850"/>
                    <a:pt x="523" y="2850"/>
                    <a:pt x="514" y="2859"/>
                  </a:cubicBezTo>
                  <a:cubicBezTo>
                    <a:pt x="514" y="2877"/>
                    <a:pt x="523" y="2886"/>
                    <a:pt x="523" y="2895"/>
                  </a:cubicBezTo>
                  <a:cubicBezTo>
                    <a:pt x="532" y="2913"/>
                    <a:pt x="541" y="2931"/>
                    <a:pt x="541" y="2940"/>
                  </a:cubicBezTo>
                  <a:cubicBezTo>
                    <a:pt x="559" y="2967"/>
                    <a:pt x="577" y="2986"/>
                    <a:pt x="586" y="3004"/>
                  </a:cubicBezTo>
                  <a:cubicBezTo>
                    <a:pt x="613" y="3040"/>
                    <a:pt x="649" y="3076"/>
                    <a:pt x="676" y="3112"/>
                  </a:cubicBezTo>
                  <a:cubicBezTo>
                    <a:pt x="739" y="3184"/>
                    <a:pt x="794" y="3247"/>
                    <a:pt x="857" y="3319"/>
                  </a:cubicBezTo>
                  <a:cubicBezTo>
                    <a:pt x="983" y="3445"/>
                    <a:pt x="1109" y="3571"/>
                    <a:pt x="1226" y="3707"/>
                  </a:cubicBezTo>
                  <a:cubicBezTo>
                    <a:pt x="1352" y="3833"/>
                    <a:pt x="1488" y="3959"/>
                    <a:pt x="1605" y="4094"/>
                  </a:cubicBezTo>
                  <a:lnTo>
                    <a:pt x="1794" y="4293"/>
                  </a:lnTo>
                  <a:cubicBezTo>
                    <a:pt x="1830" y="4329"/>
                    <a:pt x="1866" y="4365"/>
                    <a:pt x="1902" y="4401"/>
                  </a:cubicBezTo>
                  <a:cubicBezTo>
                    <a:pt x="1947" y="4437"/>
                    <a:pt x="1983" y="4473"/>
                    <a:pt x="2046" y="4509"/>
                  </a:cubicBezTo>
                  <a:lnTo>
                    <a:pt x="2173" y="4581"/>
                  </a:lnTo>
                  <a:cubicBezTo>
                    <a:pt x="2211" y="4600"/>
                    <a:pt x="2254" y="4611"/>
                    <a:pt x="2298" y="4611"/>
                  </a:cubicBezTo>
                  <a:cubicBezTo>
                    <a:pt x="2337" y="4611"/>
                    <a:pt x="2378" y="4602"/>
                    <a:pt x="2416" y="4581"/>
                  </a:cubicBezTo>
                  <a:cubicBezTo>
                    <a:pt x="2533" y="4509"/>
                    <a:pt x="2578" y="4356"/>
                    <a:pt x="2506" y="4238"/>
                  </a:cubicBezTo>
                  <a:cubicBezTo>
                    <a:pt x="2462" y="4157"/>
                    <a:pt x="2376" y="4111"/>
                    <a:pt x="2284" y="4111"/>
                  </a:cubicBezTo>
                  <a:cubicBezTo>
                    <a:pt x="2244" y="4111"/>
                    <a:pt x="2202" y="4120"/>
                    <a:pt x="2164" y="4139"/>
                  </a:cubicBezTo>
                  <a:cubicBezTo>
                    <a:pt x="2160" y="4146"/>
                    <a:pt x="2151" y="4149"/>
                    <a:pt x="2140" y="4149"/>
                  </a:cubicBezTo>
                  <a:cubicBezTo>
                    <a:pt x="2122" y="4149"/>
                    <a:pt x="2096" y="4141"/>
                    <a:pt x="2074" y="4130"/>
                  </a:cubicBezTo>
                  <a:cubicBezTo>
                    <a:pt x="2037" y="4121"/>
                    <a:pt x="2001" y="4103"/>
                    <a:pt x="1956" y="4085"/>
                  </a:cubicBezTo>
                  <a:cubicBezTo>
                    <a:pt x="1884" y="4049"/>
                    <a:pt x="1812" y="3995"/>
                    <a:pt x="1740" y="3941"/>
                  </a:cubicBezTo>
                  <a:cubicBezTo>
                    <a:pt x="1596" y="3842"/>
                    <a:pt x="1470" y="3716"/>
                    <a:pt x="1343" y="3589"/>
                  </a:cubicBezTo>
                  <a:cubicBezTo>
                    <a:pt x="1217" y="3463"/>
                    <a:pt x="1091" y="3337"/>
                    <a:pt x="965" y="3211"/>
                  </a:cubicBezTo>
                  <a:cubicBezTo>
                    <a:pt x="902" y="3148"/>
                    <a:pt x="848" y="3085"/>
                    <a:pt x="785" y="3013"/>
                  </a:cubicBezTo>
                  <a:cubicBezTo>
                    <a:pt x="757" y="2986"/>
                    <a:pt x="730" y="2949"/>
                    <a:pt x="703" y="2913"/>
                  </a:cubicBezTo>
                  <a:cubicBezTo>
                    <a:pt x="695" y="2896"/>
                    <a:pt x="686" y="2887"/>
                    <a:pt x="677" y="2870"/>
                  </a:cubicBezTo>
                  <a:lnTo>
                    <a:pt x="677" y="2870"/>
                  </a:lnTo>
                  <a:cubicBezTo>
                    <a:pt x="792" y="2769"/>
                    <a:pt x="950" y="2710"/>
                    <a:pt x="1100" y="2652"/>
                  </a:cubicBezTo>
                  <a:cubicBezTo>
                    <a:pt x="1271" y="2598"/>
                    <a:pt x="1452" y="2562"/>
                    <a:pt x="1632" y="2526"/>
                  </a:cubicBezTo>
                  <a:cubicBezTo>
                    <a:pt x="1803" y="2490"/>
                    <a:pt x="1992" y="2472"/>
                    <a:pt x="2173" y="2427"/>
                  </a:cubicBezTo>
                  <a:lnTo>
                    <a:pt x="2713" y="2328"/>
                  </a:lnTo>
                  <a:lnTo>
                    <a:pt x="3804" y="2120"/>
                  </a:lnTo>
                  <a:cubicBezTo>
                    <a:pt x="4165" y="2057"/>
                    <a:pt x="4534" y="1994"/>
                    <a:pt x="4895" y="1949"/>
                  </a:cubicBezTo>
                  <a:cubicBezTo>
                    <a:pt x="4985" y="1931"/>
                    <a:pt x="5048" y="1868"/>
                    <a:pt x="5057" y="1778"/>
                  </a:cubicBezTo>
                  <a:cubicBezTo>
                    <a:pt x="5075" y="1669"/>
                    <a:pt x="4994" y="1579"/>
                    <a:pt x="4895" y="1570"/>
                  </a:cubicBezTo>
                  <a:lnTo>
                    <a:pt x="4886" y="1570"/>
                  </a:lnTo>
                  <a:lnTo>
                    <a:pt x="4886" y="1561"/>
                  </a:lnTo>
                  <a:cubicBezTo>
                    <a:pt x="4489" y="1525"/>
                    <a:pt x="4093" y="1444"/>
                    <a:pt x="3696" y="1336"/>
                  </a:cubicBezTo>
                  <a:cubicBezTo>
                    <a:pt x="3299" y="1237"/>
                    <a:pt x="2921" y="1111"/>
                    <a:pt x="2533" y="975"/>
                  </a:cubicBezTo>
                  <a:cubicBezTo>
                    <a:pt x="2146" y="840"/>
                    <a:pt x="1758" y="705"/>
                    <a:pt x="1370" y="561"/>
                  </a:cubicBezTo>
                  <a:cubicBezTo>
                    <a:pt x="1181" y="489"/>
                    <a:pt x="992" y="417"/>
                    <a:pt x="812" y="335"/>
                  </a:cubicBezTo>
                  <a:cubicBezTo>
                    <a:pt x="712" y="290"/>
                    <a:pt x="631" y="254"/>
                    <a:pt x="541" y="200"/>
                  </a:cubicBezTo>
                  <a:cubicBezTo>
                    <a:pt x="505" y="182"/>
                    <a:pt x="460" y="155"/>
                    <a:pt x="433" y="128"/>
                  </a:cubicBezTo>
                  <a:cubicBezTo>
                    <a:pt x="397" y="110"/>
                    <a:pt x="370" y="74"/>
                    <a:pt x="370" y="74"/>
                  </a:cubicBezTo>
                  <a:cubicBezTo>
                    <a:pt x="332" y="26"/>
                    <a:pt x="276"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2368100" y="3995375"/>
              <a:ext cx="1847425" cy="137250"/>
            </a:xfrm>
            <a:custGeom>
              <a:avLst/>
              <a:gdLst/>
              <a:ahLst/>
              <a:cxnLst/>
              <a:rect l="l" t="t" r="r" b="b"/>
              <a:pathLst>
                <a:path w="73897" h="5490" extrusionOk="0">
                  <a:moveTo>
                    <a:pt x="208" y="0"/>
                  </a:moveTo>
                  <a:cubicBezTo>
                    <a:pt x="100" y="0"/>
                    <a:pt x="10" y="81"/>
                    <a:pt x="0" y="189"/>
                  </a:cubicBezTo>
                  <a:cubicBezTo>
                    <a:pt x="0" y="289"/>
                    <a:pt x="82" y="388"/>
                    <a:pt x="190" y="388"/>
                  </a:cubicBezTo>
                  <a:cubicBezTo>
                    <a:pt x="6319" y="694"/>
                    <a:pt x="12440" y="1136"/>
                    <a:pt x="18569" y="1560"/>
                  </a:cubicBezTo>
                  <a:lnTo>
                    <a:pt x="36940" y="2840"/>
                  </a:lnTo>
                  <a:lnTo>
                    <a:pt x="55310" y="4138"/>
                  </a:lnTo>
                  <a:lnTo>
                    <a:pt x="64495" y="4787"/>
                  </a:lnTo>
                  <a:lnTo>
                    <a:pt x="69092" y="5111"/>
                  </a:lnTo>
                  <a:lnTo>
                    <a:pt x="71382" y="5273"/>
                  </a:lnTo>
                  <a:cubicBezTo>
                    <a:pt x="72148" y="5327"/>
                    <a:pt x="72914" y="5381"/>
                    <a:pt x="73680" y="5490"/>
                  </a:cubicBezTo>
                  <a:lnTo>
                    <a:pt x="73698" y="5490"/>
                  </a:lnTo>
                  <a:cubicBezTo>
                    <a:pt x="73806" y="5490"/>
                    <a:pt x="73897" y="5399"/>
                    <a:pt x="73897" y="5291"/>
                  </a:cubicBezTo>
                  <a:cubicBezTo>
                    <a:pt x="73897" y="5183"/>
                    <a:pt x="73815" y="5102"/>
                    <a:pt x="73707" y="5102"/>
                  </a:cubicBezTo>
                  <a:cubicBezTo>
                    <a:pt x="72932" y="5093"/>
                    <a:pt x="72166" y="5048"/>
                    <a:pt x="71409" y="4994"/>
                  </a:cubicBezTo>
                  <a:lnTo>
                    <a:pt x="69110" y="4832"/>
                  </a:lnTo>
                  <a:lnTo>
                    <a:pt x="64513" y="4525"/>
                  </a:lnTo>
                  <a:lnTo>
                    <a:pt x="55328" y="3903"/>
                  </a:lnTo>
                  <a:lnTo>
                    <a:pt x="36949" y="2650"/>
                  </a:lnTo>
                  <a:lnTo>
                    <a:pt x="18578" y="1379"/>
                  </a:lnTo>
                  <a:cubicBezTo>
                    <a:pt x="12458" y="956"/>
                    <a:pt x="6328" y="55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720;p85">
            <a:extLst>
              <a:ext uri="{FF2B5EF4-FFF2-40B4-BE49-F238E27FC236}">
                <a16:creationId xmlns:a16="http://schemas.microsoft.com/office/drawing/2014/main" id="{9A4898EE-EF20-DDBD-5C85-2B5AC227B7C0}"/>
              </a:ext>
            </a:extLst>
          </p:cNvPr>
          <p:cNvGrpSpPr/>
          <p:nvPr/>
        </p:nvGrpSpPr>
        <p:grpSpPr>
          <a:xfrm rot="474658">
            <a:off x="5183868" y="2581166"/>
            <a:ext cx="331956" cy="379974"/>
            <a:chOff x="4345425" y="2175475"/>
            <a:chExt cx="800750" cy="176025"/>
          </a:xfrm>
        </p:grpSpPr>
        <p:sp>
          <p:nvSpPr>
            <p:cNvPr id="41" name="Google Shape;2721;p85">
              <a:extLst>
                <a:ext uri="{FF2B5EF4-FFF2-40B4-BE49-F238E27FC236}">
                  <a16:creationId xmlns:a16="http://schemas.microsoft.com/office/drawing/2014/main" id="{9A51848B-5EA5-A0AB-5205-B19F7414580F}"/>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22;p85">
              <a:extLst>
                <a:ext uri="{FF2B5EF4-FFF2-40B4-BE49-F238E27FC236}">
                  <a16:creationId xmlns:a16="http://schemas.microsoft.com/office/drawing/2014/main" id="{423CD3DC-11BC-299A-8135-C7342F4EBE2B}"/>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Google Shape;2736;p85">
            <a:extLst>
              <a:ext uri="{FF2B5EF4-FFF2-40B4-BE49-F238E27FC236}">
                <a16:creationId xmlns:a16="http://schemas.microsoft.com/office/drawing/2014/main" id="{97C3F3A7-7A67-E439-DF86-649FCF1994E3}"/>
              </a:ext>
            </a:extLst>
          </p:cNvPr>
          <p:cNvSpPr txBox="1">
            <a:spLocks/>
          </p:cNvSpPr>
          <p:nvPr/>
        </p:nvSpPr>
        <p:spPr>
          <a:xfrm>
            <a:off x="5184350" y="2483279"/>
            <a:ext cx="4152938" cy="64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lvl="0"/>
            <a:r>
              <a:rPr lang="en-US" sz="2000" dirty="0">
                <a:solidFill>
                  <a:schemeClr val="tx1"/>
                </a:solidFill>
                <a:latin typeface="+mj-lt"/>
                <a:cs typeface="Itim" panose="020B0604020202020204" charset="-34"/>
              </a:rPr>
              <a:t>What</a:t>
            </a:r>
            <a:r>
              <a:rPr lang="en-US" sz="2000" baseline="0" dirty="0">
                <a:solidFill>
                  <a:schemeClr val="tx1"/>
                </a:solidFill>
                <a:latin typeface="+mj-lt"/>
                <a:cs typeface="Itim" panose="020B0604020202020204" charset="-34"/>
              </a:rPr>
              <a:t> do polar bear blend in with when sneaking up on prey?</a:t>
            </a:r>
            <a:endParaRPr lang="en-US" sz="2000" dirty="0">
              <a:solidFill>
                <a:schemeClr val="tx1"/>
              </a:solidFill>
              <a:latin typeface="+mj-lt"/>
              <a:cs typeface="Itim" panose="020B0604020202020204" charset="-34"/>
            </a:endParaRPr>
          </a:p>
          <a:p>
            <a:pPr marL="0" indent="0">
              <a:buSzPts val="1100"/>
              <a:buFont typeface="Arial"/>
              <a:buNone/>
            </a:pPr>
            <a:endParaRPr lang="en-US" dirty="0"/>
          </a:p>
        </p:txBody>
      </p:sp>
      <p:sp>
        <p:nvSpPr>
          <p:cNvPr id="47" name="Google Shape;2734;p85">
            <a:extLst>
              <a:ext uri="{FF2B5EF4-FFF2-40B4-BE49-F238E27FC236}">
                <a16:creationId xmlns:a16="http://schemas.microsoft.com/office/drawing/2014/main" id="{AE430E9E-88E9-E02C-4FDE-AB30442F7EF8}"/>
              </a:ext>
            </a:extLst>
          </p:cNvPr>
          <p:cNvSpPr txBox="1">
            <a:spLocks/>
          </p:cNvSpPr>
          <p:nvPr/>
        </p:nvSpPr>
        <p:spPr>
          <a:xfrm>
            <a:off x="5025485" y="2513106"/>
            <a:ext cx="660091" cy="4819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0" indent="0">
              <a:buSzPts val="1100"/>
              <a:buFont typeface="Arial"/>
              <a:buNone/>
            </a:pPr>
            <a:r>
              <a:rPr lang="en-US" dirty="0"/>
              <a:t>5</a:t>
            </a:r>
          </a:p>
        </p:txBody>
      </p:sp>
      <p:sp>
        <p:nvSpPr>
          <p:cNvPr id="48" name="Google Shape;2738;p85">
            <a:extLst>
              <a:ext uri="{FF2B5EF4-FFF2-40B4-BE49-F238E27FC236}">
                <a16:creationId xmlns:a16="http://schemas.microsoft.com/office/drawing/2014/main" id="{C965267F-06F6-AB8B-B848-895E186F5464}"/>
              </a:ext>
            </a:extLst>
          </p:cNvPr>
          <p:cNvSpPr txBox="1">
            <a:spLocks/>
          </p:cNvSpPr>
          <p:nvPr/>
        </p:nvSpPr>
        <p:spPr>
          <a:xfrm>
            <a:off x="5685575" y="3285893"/>
            <a:ext cx="2789351" cy="1514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127000" indent="0"/>
            <a:r>
              <a:rPr lang="en-US" sz="1800" dirty="0">
                <a:solidFill>
                  <a:schemeClr val="bg2"/>
                </a:solidFill>
                <a:latin typeface="+mn-lt"/>
                <a:cs typeface="Itim" panose="020B0604020202020204" charset="-34"/>
              </a:rPr>
              <a:t>a. Tree .</a:t>
            </a:r>
          </a:p>
          <a:p>
            <a:pPr marL="127000" indent="0"/>
            <a:r>
              <a:rPr lang="en-US" sz="1800" dirty="0">
                <a:solidFill>
                  <a:schemeClr val="accent1">
                    <a:lumMod val="50000"/>
                  </a:schemeClr>
                </a:solidFill>
                <a:latin typeface="+mn-lt"/>
                <a:cs typeface="Itim" panose="020B0604020202020204" charset="-34"/>
              </a:rPr>
              <a:t>b. </a:t>
            </a:r>
            <a:r>
              <a:rPr lang="en-US" sz="1800" dirty="0">
                <a:solidFill>
                  <a:schemeClr val="accent1">
                    <a:lumMod val="50000"/>
                  </a:schemeClr>
                </a:solidFill>
                <a:latin typeface="+mn-lt"/>
                <a:cs typeface="Times New Roman" panose="02020603050405020304" pitchFamily="18" charset="0"/>
              </a:rPr>
              <a:t>Snow .</a:t>
            </a:r>
            <a:endParaRPr lang="en-US" sz="1800" dirty="0">
              <a:latin typeface="+mn-lt"/>
              <a:cs typeface="Itim" panose="020B0604020202020204" charset="-34"/>
            </a:endParaRPr>
          </a:p>
          <a:p>
            <a:pPr lvl="0"/>
            <a:r>
              <a:rPr lang="en-US" sz="1800" dirty="0">
                <a:latin typeface="+mn-lt"/>
                <a:cs typeface="Itim" panose="020B0604020202020204" charset="-34"/>
              </a:rPr>
              <a:t>c. Forest </a:t>
            </a:r>
            <a:r>
              <a:rPr lang="en-US" sz="1800" dirty="0">
                <a:latin typeface="+mn-lt"/>
                <a:cs typeface="Times New Roman" panose="02020603050405020304" pitchFamily="18" charset="0"/>
              </a:rPr>
              <a:t>.</a:t>
            </a:r>
          </a:p>
          <a:p>
            <a:pPr lvl="1"/>
            <a:r>
              <a:rPr lang="en-US" sz="1800" dirty="0">
                <a:latin typeface="+mn-lt"/>
                <a:cs typeface="Itim" panose="020B0604020202020204" charset="-34"/>
              </a:rPr>
              <a:t>d. Thick, white fur</a:t>
            </a:r>
            <a:r>
              <a:rPr lang="en-US" sz="1800" dirty="0">
                <a:latin typeface="+mn-lt"/>
                <a:cs typeface="Times New Roman" panose="02020603050405020304" pitchFamily="18" charset="0"/>
              </a:rPr>
              <a:t>.</a:t>
            </a:r>
          </a:p>
          <a:p>
            <a:pPr marL="0" indent="0">
              <a:buSzPts val="1100"/>
              <a:buFont typeface="Arial"/>
              <a:buNone/>
            </a:pPr>
            <a:endParaRPr lang="en-US" dirty="0">
              <a:latin typeface="+mn-lt"/>
            </a:endParaRPr>
          </a:p>
        </p:txBody>
      </p:sp>
      <p:sp>
        <p:nvSpPr>
          <p:cNvPr id="3" name="TextBox 2">
            <a:extLst>
              <a:ext uri="{FF2B5EF4-FFF2-40B4-BE49-F238E27FC236}">
                <a16:creationId xmlns:a16="http://schemas.microsoft.com/office/drawing/2014/main" id="{A16C03FD-2C84-E865-6716-8BF396642F07}"/>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43</a:t>
            </a:r>
          </a:p>
        </p:txBody>
      </p:sp>
    </p:spTree>
    <p:extLst>
      <p:ext uri="{BB962C8B-B14F-4D97-AF65-F5344CB8AC3E}">
        <p14:creationId xmlns:p14="http://schemas.microsoft.com/office/powerpoint/2010/main" val="3451473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81"/>
          <p:cNvSpPr txBox="1">
            <a:spLocks noGrp="1"/>
          </p:cNvSpPr>
          <p:nvPr>
            <p:ph type="title"/>
          </p:nvPr>
        </p:nvSpPr>
        <p:spPr>
          <a:xfrm>
            <a:off x="1232825" y="1765317"/>
            <a:ext cx="6678300" cy="755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US" dirty="0"/>
              <a:t>Reports </a:t>
            </a:r>
            <a:endParaRPr dirty="0"/>
          </a:p>
        </p:txBody>
      </p:sp>
      <p:grpSp>
        <p:nvGrpSpPr>
          <p:cNvPr id="2533" name="Google Shape;2533;p81"/>
          <p:cNvGrpSpPr/>
          <p:nvPr/>
        </p:nvGrpSpPr>
        <p:grpSpPr>
          <a:xfrm>
            <a:off x="1565679" y="2508598"/>
            <a:ext cx="6012592" cy="176025"/>
            <a:chOff x="4345425" y="2175475"/>
            <a:chExt cx="800750" cy="176025"/>
          </a:xfrm>
        </p:grpSpPr>
        <p:sp>
          <p:nvSpPr>
            <p:cNvPr id="2534" name="Google Shape;2534;p8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81"/>
          <p:cNvGrpSpPr/>
          <p:nvPr/>
        </p:nvGrpSpPr>
        <p:grpSpPr>
          <a:xfrm>
            <a:off x="365925" y="252625"/>
            <a:ext cx="1199746" cy="1130279"/>
            <a:chOff x="365925" y="252625"/>
            <a:chExt cx="1199746" cy="1130279"/>
          </a:xfrm>
        </p:grpSpPr>
        <p:sp>
          <p:nvSpPr>
            <p:cNvPr id="2537" name="Google Shape;2537;p81"/>
            <p:cNvSpPr/>
            <p:nvPr/>
          </p:nvSpPr>
          <p:spPr>
            <a:xfrm>
              <a:off x="1114864" y="885316"/>
              <a:ext cx="167704" cy="158851"/>
            </a:xfrm>
            <a:custGeom>
              <a:avLst/>
              <a:gdLst/>
              <a:ahLst/>
              <a:cxnLst/>
              <a:rect l="l" t="t" r="r" b="b"/>
              <a:pathLst>
                <a:path w="2728" h="2584" extrusionOk="0">
                  <a:moveTo>
                    <a:pt x="1500" y="1"/>
                  </a:moveTo>
                  <a:cubicBezTo>
                    <a:pt x="1446" y="1"/>
                    <a:pt x="1391" y="3"/>
                    <a:pt x="1334" y="8"/>
                  </a:cubicBezTo>
                  <a:cubicBezTo>
                    <a:pt x="828" y="45"/>
                    <a:pt x="149" y="539"/>
                    <a:pt x="75" y="1218"/>
                  </a:cubicBezTo>
                  <a:cubicBezTo>
                    <a:pt x="1" y="1650"/>
                    <a:pt x="482" y="2428"/>
                    <a:pt x="1124" y="2539"/>
                  </a:cubicBezTo>
                  <a:cubicBezTo>
                    <a:pt x="1212" y="2568"/>
                    <a:pt x="1306" y="2584"/>
                    <a:pt x="1402" y="2584"/>
                  </a:cubicBezTo>
                  <a:cubicBezTo>
                    <a:pt x="1507" y="2584"/>
                    <a:pt x="1613" y="2565"/>
                    <a:pt x="1716" y="2526"/>
                  </a:cubicBezTo>
                  <a:lnTo>
                    <a:pt x="1704" y="2526"/>
                  </a:lnTo>
                  <a:cubicBezTo>
                    <a:pt x="1902" y="2465"/>
                    <a:pt x="2099" y="2366"/>
                    <a:pt x="2272" y="2230"/>
                  </a:cubicBezTo>
                  <a:lnTo>
                    <a:pt x="2272" y="2230"/>
                  </a:lnTo>
                  <a:cubicBezTo>
                    <a:pt x="2262" y="2240"/>
                    <a:pt x="2258" y="2244"/>
                    <a:pt x="2260" y="2244"/>
                  </a:cubicBezTo>
                  <a:cubicBezTo>
                    <a:pt x="2266" y="2244"/>
                    <a:pt x="2351" y="2176"/>
                    <a:pt x="2420" y="2107"/>
                  </a:cubicBezTo>
                  <a:cubicBezTo>
                    <a:pt x="2445" y="2057"/>
                    <a:pt x="2482" y="2020"/>
                    <a:pt x="2494" y="1971"/>
                  </a:cubicBezTo>
                  <a:cubicBezTo>
                    <a:pt x="2630" y="1749"/>
                    <a:pt x="2704" y="1489"/>
                    <a:pt x="2716" y="1230"/>
                  </a:cubicBezTo>
                  <a:cubicBezTo>
                    <a:pt x="2728" y="491"/>
                    <a:pt x="2275"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1"/>
            <p:cNvSpPr/>
            <p:nvPr/>
          </p:nvSpPr>
          <p:spPr>
            <a:xfrm>
              <a:off x="597375" y="406433"/>
              <a:ext cx="151044" cy="131126"/>
            </a:xfrm>
            <a:custGeom>
              <a:avLst/>
              <a:gdLst/>
              <a:ahLst/>
              <a:cxnLst/>
              <a:rect l="l" t="t" r="r" b="b"/>
              <a:pathLst>
                <a:path w="2457" h="2133" extrusionOk="0">
                  <a:moveTo>
                    <a:pt x="1620" y="1"/>
                  </a:moveTo>
                  <a:cubicBezTo>
                    <a:pt x="1569" y="1"/>
                    <a:pt x="1519" y="3"/>
                    <a:pt x="1469" y="9"/>
                  </a:cubicBezTo>
                  <a:lnTo>
                    <a:pt x="1420" y="9"/>
                  </a:lnTo>
                  <a:cubicBezTo>
                    <a:pt x="1395" y="9"/>
                    <a:pt x="1383" y="9"/>
                    <a:pt x="1358" y="22"/>
                  </a:cubicBezTo>
                  <a:lnTo>
                    <a:pt x="1383" y="9"/>
                  </a:lnTo>
                  <a:lnTo>
                    <a:pt x="1383" y="9"/>
                  </a:lnTo>
                  <a:cubicBezTo>
                    <a:pt x="1358" y="22"/>
                    <a:pt x="1308" y="34"/>
                    <a:pt x="1284" y="46"/>
                  </a:cubicBezTo>
                  <a:lnTo>
                    <a:pt x="1271" y="46"/>
                  </a:lnTo>
                  <a:cubicBezTo>
                    <a:pt x="593" y="281"/>
                    <a:pt x="0" y="1145"/>
                    <a:pt x="185" y="1614"/>
                  </a:cubicBezTo>
                  <a:cubicBezTo>
                    <a:pt x="370" y="2071"/>
                    <a:pt x="593" y="2120"/>
                    <a:pt x="1062" y="2132"/>
                  </a:cubicBezTo>
                  <a:cubicBezTo>
                    <a:pt x="1068" y="2132"/>
                    <a:pt x="1074" y="2133"/>
                    <a:pt x="1081" y="2133"/>
                  </a:cubicBezTo>
                  <a:cubicBezTo>
                    <a:pt x="1606" y="2133"/>
                    <a:pt x="2175" y="1633"/>
                    <a:pt x="2345" y="1132"/>
                  </a:cubicBezTo>
                  <a:cubicBezTo>
                    <a:pt x="2456" y="824"/>
                    <a:pt x="2419" y="491"/>
                    <a:pt x="2247" y="219"/>
                  </a:cubicBezTo>
                  <a:cubicBezTo>
                    <a:pt x="2163" y="83"/>
                    <a:pt x="1895" y="1"/>
                    <a:pt x="1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1"/>
            <p:cNvSpPr/>
            <p:nvPr/>
          </p:nvSpPr>
          <p:spPr>
            <a:xfrm>
              <a:off x="1089045" y="567372"/>
              <a:ext cx="157929" cy="130266"/>
            </a:xfrm>
            <a:custGeom>
              <a:avLst/>
              <a:gdLst/>
              <a:ahLst/>
              <a:cxnLst/>
              <a:rect l="l" t="t" r="r" b="b"/>
              <a:pathLst>
                <a:path w="2569" h="2119" extrusionOk="0">
                  <a:moveTo>
                    <a:pt x="1249" y="0"/>
                  </a:moveTo>
                  <a:cubicBezTo>
                    <a:pt x="1113" y="0"/>
                    <a:pt x="976" y="19"/>
                    <a:pt x="840" y="57"/>
                  </a:cubicBezTo>
                  <a:cubicBezTo>
                    <a:pt x="507" y="193"/>
                    <a:pt x="223" y="465"/>
                    <a:pt x="75" y="798"/>
                  </a:cubicBezTo>
                  <a:cubicBezTo>
                    <a:pt x="13" y="971"/>
                    <a:pt x="1" y="1156"/>
                    <a:pt x="38" y="1341"/>
                  </a:cubicBezTo>
                  <a:cubicBezTo>
                    <a:pt x="50" y="1477"/>
                    <a:pt x="112" y="1600"/>
                    <a:pt x="198" y="1712"/>
                  </a:cubicBezTo>
                  <a:lnTo>
                    <a:pt x="211" y="1724"/>
                  </a:lnTo>
                  <a:cubicBezTo>
                    <a:pt x="248" y="1761"/>
                    <a:pt x="285" y="1798"/>
                    <a:pt x="334" y="1835"/>
                  </a:cubicBezTo>
                  <a:cubicBezTo>
                    <a:pt x="408" y="1897"/>
                    <a:pt x="495" y="1946"/>
                    <a:pt x="581" y="1995"/>
                  </a:cubicBezTo>
                  <a:cubicBezTo>
                    <a:pt x="692" y="2057"/>
                    <a:pt x="828" y="2094"/>
                    <a:pt x="951" y="2119"/>
                  </a:cubicBezTo>
                  <a:cubicBezTo>
                    <a:pt x="976" y="2115"/>
                    <a:pt x="1004" y="2113"/>
                    <a:pt x="1031" y="2113"/>
                  </a:cubicBezTo>
                  <a:cubicBezTo>
                    <a:pt x="1087" y="2113"/>
                    <a:pt x="1145" y="2119"/>
                    <a:pt x="1186" y="2119"/>
                  </a:cubicBezTo>
                  <a:cubicBezTo>
                    <a:pt x="1359" y="2119"/>
                    <a:pt x="1532" y="2094"/>
                    <a:pt x="1704" y="2045"/>
                  </a:cubicBezTo>
                  <a:cubicBezTo>
                    <a:pt x="1964" y="1934"/>
                    <a:pt x="2420" y="1687"/>
                    <a:pt x="2531" y="1440"/>
                  </a:cubicBezTo>
                  <a:cubicBezTo>
                    <a:pt x="2531" y="1441"/>
                    <a:pt x="2532" y="1442"/>
                    <a:pt x="2532" y="1442"/>
                  </a:cubicBezTo>
                  <a:cubicBezTo>
                    <a:pt x="2536" y="1442"/>
                    <a:pt x="2556" y="1387"/>
                    <a:pt x="2556" y="1354"/>
                  </a:cubicBezTo>
                  <a:cubicBezTo>
                    <a:pt x="2568" y="1218"/>
                    <a:pt x="2568" y="1082"/>
                    <a:pt x="2556" y="946"/>
                  </a:cubicBezTo>
                  <a:cubicBezTo>
                    <a:pt x="2531" y="798"/>
                    <a:pt x="2470" y="650"/>
                    <a:pt x="2383" y="527"/>
                  </a:cubicBezTo>
                  <a:cubicBezTo>
                    <a:pt x="2092" y="188"/>
                    <a:pt x="1680" y="0"/>
                    <a:pt x="1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1"/>
            <p:cNvSpPr/>
            <p:nvPr/>
          </p:nvSpPr>
          <p:spPr>
            <a:xfrm>
              <a:off x="566208" y="672001"/>
              <a:ext cx="109364" cy="95901"/>
            </a:xfrm>
            <a:custGeom>
              <a:avLst/>
              <a:gdLst/>
              <a:ahLst/>
              <a:cxnLst/>
              <a:rect l="l" t="t" r="r" b="b"/>
              <a:pathLst>
                <a:path w="1779" h="1560" extrusionOk="0">
                  <a:moveTo>
                    <a:pt x="840" y="0"/>
                  </a:moveTo>
                  <a:cubicBezTo>
                    <a:pt x="770" y="0"/>
                    <a:pt x="700" y="7"/>
                    <a:pt x="630" y="22"/>
                  </a:cubicBezTo>
                  <a:cubicBezTo>
                    <a:pt x="495" y="59"/>
                    <a:pt x="371" y="121"/>
                    <a:pt x="273" y="207"/>
                  </a:cubicBezTo>
                  <a:cubicBezTo>
                    <a:pt x="137" y="343"/>
                    <a:pt x="38" y="516"/>
                    <a:pt x="1" y="701"/>
                  </a:cubicBezTo>
                  <a:lnTo>
                    <a:pt x="1" y="824"/>
                  </a:lnTo>
                  <a:cubicBezTo>
                    <a:pt x="1" y="842"/>
                    <a:pt x="7" y="938"/>
                    <a:pt x="6" y="955"/>
                  </a:cubicBezTo>
                  <a:lnTo>
                    <a:pt x="6" y="955"/>
                  </a:lnTo>
                  <a:cubicBezTo>
                    <a:pt x="5" y="945"/>
                    <a:pt x="3" y="934"/>
                    <a:pt x="1" y="923"/>
                  </a:cubicBezTo>
                  <a:lnTo>
                    <a:pt x="1" y="923"/>
                  </a:lnTo>
                  <a:cubicBezTo>
                    <a:pt x="4" y="948"/>
                    <a:pt x="5" y="958"/>
                    <a:pt x="6" y="958"/>
                  </a:cubicBezTo>
                  <a:cubicBezTo>
                    <a:pt x="6" y="958"/>
                    <a:pt x="6" y="957"/>
                    <a:pt x="6" y="955"/>
                  </a:cubicBezTo>
                  <a:lnTo>
                    <a:pt x="6" y="955"/>
                  </a:lnTo>
                  <a:cubicBezTo>
                    <a:pt x="17" y="1019"/>
                    <a:pt x="29" y="1082"/>
                    <a:pt x="50" y="1145"/>
                  </a:cubicBezTo>
                  <a:lnTo>
                    <a:pt x="50" y="1158"/>
                  </a:lnTo>
                  <a:cubicBezTo>
                    <a:pt x="87" y="1232"/>
                    <a:pt x="124" y="1293"/>
                    <a:pt x="186" y="1343"/>
                  </a:cubicBezTo>
                  <a:cubicBezTo>
                    <a:pt x="341" y="1494"/>
                    <a:pt x="545" y="1559"/>
                    <a:pt x="754" y="1559"/>
                  </a:cubicBezTo>
                  <a:cubicBezTo>
                    <a:pt x="1230" y="1559"/>
                    <a:pt x="1733" y="1221"/>
                    <a:pt x="1741" y="775"/>
                  </a:cubicBezTo>
                  <a:cubicBezTo>
                    <a:pt x="1778" y="590"/>
                    <a:pt x="1569" y="269"/>
                    <a:pt x="1482" y="207"/>
                  </a:cubicBezTo>
                  <a:cubicBezTo>
                    <a:pt x="1293" y="75"/>
                    <a:pt x="1068" y="0"/>
                    <a:pt x="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1"/>
            <p:cNvSpPr/>
            <p:nvPr/>
          </p:nvSpPr>
          <p:spPr>
            <a:xfrm>
              <a:off x="392482" y="277461"/>
              <a:ext cx="1123886" cy="1079132"/>
            </a:xfrm>
            <a:custGeom>
              <a:avLst/>
              <a:gdLst/>
              <a:ahLst/>
              <a:cxnLst/>
              <a:rect l="l" t="t" r="r" b="b"/>
              <a:pathLst>
                <a:path w="18282" h="17554" extrusionOk="0">
                  <a:moveTo>
                    <a:pt x="8888" y="1187"/>
                  </a:moveTo>
                  <a:cubicBezTo>
                    <a:pt x="8966" y="1187"/>
                    <a:pt x="9044" y="1194"/>
                    <a:pt x="9122" y="1206"/>
                  </a:cubicBezTo>
                  <a:cubicBezTo>
                    <a:pt x="9468" y="1231"/>
                    <a:pt x="9789" y="1354"/>
                    <a:pt x="10048" y="1564"/>
                  </a:cubicBezTo>
                  <a:cubicBezTo>
                    <a:pt x="10369" y="1836"/>
                    <a:pt x="10579" y="2231"/>
                    <a:pt x="10628" y="2638"/>
                  </a:cubicBezTo>
                  <a:cubicBezTo>
                    <a:pt x="10653" y="3008"/>
                    <a:pt x="10554" y="3379"/>
                    <a:pt x="10344" y="3687"/>
                  </a:cubicBezTo>
                  <a:cubicBezTo>
                    <a:pt x="10073" y="4033"/>
                    <a:pt x="9703" y="4292"/>
                    <a:pt x="9295" y="4453"/>
                  </a:cubicBezTo>
                  <a:cubicBezTo>
                    <a:pt x="9067" y="4549"/>
                    <a:pt x="8812" y="4598"/>
                    <a:pt x="8556" y="4598"/>
                  </a:cubicBezTo>
                  <a:cubicBezTo>
                    <a:pt x="7897" y="4598"/>
                    <a:pt x="7234" y="4278"/>
                    <a:pt x="7012" y="3638"/>
                  </a:cubicBezTo>
                  <a:cubicBezTo>
                    <a:pt x="6876" y="3230"/>
                    <a:pt x="6888" y="2798"/>
                    <a:pt x="7061" y="2416"/>
                  </a:cubicBezTo>
                  <a:cubicBezTo>
                    <a:pt x="7271" y="2033"/>
                    <a:pt x="7579" y="1700"/>
                    <a:pt x="7950" y="1478"/>
                  </a:cubicBezTo>
                  <a:cubicBezTo>
                    <a:pt x="8036" y="1428"/>
                    <a:pt x="8135" y="1379"/>
                    <a:pt x="8221" y="1342"/>
                  </a:cubicBezTo>
                  <a:cubicBezTo>
                    <a:pt x="8433" y="1241"/>
                    <a:pt x="8659" y="1187"/>
                    <a:pt x="8888" y="1187"/>
                  </a:cubicBezTo>
                  <a:close/>
                  <a:moveTo>
                    <a:pt x="5098" y="1712"/>
                  </a:moveTo>
                  <a:cubicBezTo>
                    <a:pt x="5432" y="1712"/>
                    <a:pt x="5740" y="1873"/>
                    <a:pt x="5938" y="2144"/>
                  </a:cubicBezTo>
                  <a:cubicBezTo>
                    <a:pt x="6123" y="2477"/>
                    <a:pt x="6184" y="2873"/>
                    <a:pt x="6086" y="3243"/>
                  </a:cubicBezTo>
                  <a:cubicBezTo>
                    <a:pt x="5913" y="3811"/>
                    <a:pt x="5518" y="4280"/>
                    <a:pt x="4975" y="4514"/>
                  </a:cubicBezTo>
                  <a:cubicBezTo>
                    <a:pt x="4771" y="4594"/>
                    <a:pt x="4555" y="4635"/>
                    <a:pt x="4339" y="4635"/>
                  </a:cubicBezTo>
                  <a:cubicBezTo>
                    <a:pt x="4123" y="4635"/>
                    <a:pt x="3907" y="4594"/>
                    <a:pt x="3703" y="4514"/>
                  </a:cubicBezTo>
                  <a:cubicBezTo>
                    <a:pt x="3271" y="4329"/>
                    <a:pt x="3037" y="3700"/>
                    <a:pt x="3099" y="3477"/>
                  </a:cubicBezTo>
                  <a:cubicBezTo>
                    <a:pt x="3160" y="2687"/>
                    <a:pt x="3839" y="1984"/>
                    <a:pt x="4580" y="1762"/>
                  </a:cubicBezTo>
                  <a:cubicBezTo>
                    <a:pt x="4629" y="1749"/>
                    <a:pt x="4666" y="1749"/>
                    <a:pt x="4716" y="1749"/>
                  </a:cubicBezTo>
                  <a:cubicBezTo>
                    <a:pt x="4839" y="1712"/>
                    <a:pt x="4962" y="1712"/>
                    <a:pt x="5098" y="1712"/>
                  </a:cubicBezTo>
                  <a:close/>
                  <a:moveTo>
                    <a:pt x="12534" y="4309"/>
                  </a:moveTo>
                  <a:cubicBezTo>
                    <a:pt x="13285" y="4309"/>
                    <a:pt x="14109" y="4768"/>
                    <a:pt x="14270" y="5526"/>
                  </a:cubicBezTo>
                  <a:cubicBezTo>
                    <a:pt x="14381" y="6193"/>
                    <a:pt x="14233" y="6526"/>
                    <a:pt x="13665" y="6872"/>
                  </a:cubicBezTo>
                  <a:cubicBezTo>
                    <a:pt x="13591" y="6934"/>
                    <a:pt x="13492" y="6995"/>
                    <a:pt x="13393" y="7032"/>
                  </a:cubicBezTo>
                  <a:cubicBezTo>
                    <a:pt x="13261" y="7154"/>
                    <a:pt x="12860" y="7246"/>
                    <a:pt x="12485" y="7246"/>
                  </a:cubicBezTo>
                  <a:cubicBezTo>
                    <a:pt x="12442" y="7246"/>
                    <a:pt x="12399" y="7245"/>
                    <a:pt x="12356" y="7242"/>
                  </a:cubicBezTo>
                  <a:cubicBezTo>
                    <a:pt x="11998" y="7205"/>
                    <a:pt x="11665" y="7057"/>
                    <a:pt x="11394" y="6847"/>
                  </a:cubicBezTo>
                  <a:cubicBezTo>
                    <a:pt x="10999" y="6526"/>
                    <a:pt x="10826" y="5872"/>
                    <a:pt x="11073" y="5292"/>
                  </a:cubicBezTo>
                  <a:cubicBezTo>
                    <a:pt x="11320" y="4798"/>
                    <a:pt x="11801" y="4378"/>
                    <a:pt x="12369" y="4317"/>
                  </a:cubicBezTo>
                  <a:cubicBezTo>
                    <a:pt x="12423" y="4312"/>
                    <a:pt x="12479" y="4309"/>
                    <a:pt x="12534" y="4309"/>
                  </a:cubicBezTo>
                  <a:close/>
                  <a:moveTo>
                    <a:pt x="3779" y="6038"/>
                  </a:moveTo>
                  <a:cubicBezTo>
                    <a:pt x="4367" y="6038"/>
                    <a:pt x="4888" y="6473"/>
                    <a:pt x="4962" y="7094"/>
                  </a:cubicBezTo>
                  <a:cubicBezTo>
                    <a:pt x="4975" y="7551"/>
                    <a:pt x="4728" y="7971"/>
                    <a:pt x="4321" y="8180"/>
                  </a:cubicBezTo>
                  <a:cubicBezTo>
                    <a:pt x="4077" y="8315"/>
                    <a:pt x="3829" y="8372"/>
                    <a:pt x="3598" y="8372"/>
                  </a:cubicBezTo>
                  <a:cubicBezTo>
                    <a:pt x="3149" y="8372"/>
                    <a:pt x="2763" y="8157"/>
                    <a:pt x="2592" y="7872"/>
                  </a:cubicBezTo>
                  <a:cubicBezTo>
                    <a:pt x="2555" y="7773"/>
                    <a:pt x="2518" y="7761"/>
                    <a:pt x="2518" y="7674"/>
                  </a:cubicBezTo>
                  <a:cubicBezTo>
                    <a:pt x="2517" y="7675"/>
                    <a:pt x="2516" y="7676"/>
                    <a:pt x="2515" y="7676"/>
                  </a:cubicBezTo>
                  <a:cubicBezTo>
                    <a:pt x="2490" y="7676"/>
                    <a:pt x="2457" y="7461"/>
                    <a:pt x="2457" y="7390"/>
                  </a:cubicBezTo>
                  <a:cubicBezTo>
                    <a:pt x="2444" y="7008"/>
                    <a:pt x="2605" y="6637"/>
                    <a:pt x="2901" y="6403"/>
                  </a:cubicBezTo>
                  <a:cubicBezTo>
                    <a:pt x="3061" y="6230"/>
                    <a:pt x="3271" y="6119"/>
                    <a:pt x="3506" y="6070"/>
                  </a:cubicBezTo>
                  <a:cubicBezTo>
                    <a:pt x="3598" y="6048"/>
                    <a:pt x="3689" y="6038"/>
                    <a:pt x="3779" y="6038"/>
                  </a:cubicBezTo>
                  <a:close/>
                  <a:moveTo>
                    <a:pt x="13248" y="9489"/>
                  </a:moveTo>
                  <a:cubicBezTo>
                    <a:pt x="13803" y="9489"/>
                    <a:pt x="14330" y="9708"/>
                    <a:pt x="14640" y="10205"/>
                  </a:cubicBezTo>
                  <a:cubicBezTo>
                    <a:pt x="14776" y="10452"/>
                    <a:pt x="14850" y="10736"/>
                    <a:pt x="14862" y="11019"/>
                  </a:cubicBezTo>
                  <a:cubicBezTo>
                    <a:pt x="14875" y="11254"/>
                    <a:pt x="14825" y="11489"/>
                    <a:pt x="14727" y="11698"/>
                  </a:cubicBezTo>
                  <a:lnTo>
                    <a:pt x="14714" y="11723"/>
                  </a:lnTo>
                  <a:cubicBezTo>
                    <a:pt x="14702" y="11760"/>
                    <a:pt x="14689" y="11809"/>
                    <a:pt x="14665" y="11847"/>
                  </a:cubicBezTo>
                  <a:cubicBezTo>
                    <a:pt x="14665" y="11884"/>
                    <a:pt x="14652" y="11921"/>
                    <a:pt x="14628" y="11958"/>
                  </a:cubicBezTo>
                  <a:cubicBezTo>
                    <a:pt x="14628" y="11982"/>
                    <a:pt x="14615" y="12007"/>
                    <a:pt x="14591" y="12032"/>
                  </a:cubicBezTo>
                  <a:cubicBezTo>
                    <a:pt x="14504" y="12204"/>
                    <a:pt x="14369" y="12340"/>
                    <a:pt x="14220" y="12451"/>
                  </a:cubicBezTo>
                  <a:cubicBezTo>
                    <a:pt x="14023" y="12612"/>
                    <a:pt x="13788" y="12723"/>
                    <a:pt x="13554" y="12797"/>
                  </a:cubicBezTo>
                  <a:lnTo>
                    <a:pt x="13591" y="12772"/>
                  </a:lnTo>
                  <a:lnTo>
                    <a:pt x="13591" y="12772"/>
                  </a:lnTo>
                  <a:cubicBezTo>
                    <a:pt x="13457" y="12837"/>
                    <a:pt x="13309" y="12863"/>
                    <a:pt x="13159" y="12863"/>
                  </a:cubicBezTo>
                  <a:cubicBezTo>
                    <a:pt x="12934" y="12863"/>
                    <a:pt x="12704" y="12804"/>
                    <a:pt x="12505" y="12723"/>
                  </a:cubicBezTo>
                  <a:cubicBezTo>
                    <a:pt x="11813" y="12464"/>
                    <a:pt x="11110" y="11439"/>
                    <a:pt x="11579" y="10550"/>
                  </a:cubicBezTo>
                  <a:cubicBezTo>
                    <a:pt x="11850" y="10020"/>
                    <a:pt x="12344" y="9637"/>
                    <a:pt x="12924" y="9514"/>
                  </a:cubicBezTo>
                  <a:cubicBezTo>
                    <a:pt x="13032" y="9497"/>
                    <a:pt x="13141" y="9489"/>
                    <a:pt x="13248" y="9489"/>
                  </a:cubicBezTo>
                  <a:close/>
                  <a:moveTo>
                    <a:pt x="8578" y="1"/>
                  </a:moveTo>
                  <a:cubicBezTo>
                    <a:pt x="7363" y="1"/>
                    <a:pt x="6118" y="202"/>
                    <a:pt x="4901" y="601"/>
                  </a:cubicBezTo>
                  <a:cubicBezTo>
                    <a:pt x="3728" y="984"/>
                    <a:pt x="1815" y="1984"/>
                    <a:pt x="778" y="4539"/>
                  </a:cubicBezTo>
                  <a:cubicBezTo>
                    <a:pt x="568" y="5057"/>
                    <a:pt x="408" y="5600"/>
                    <a:pt x="296" y="6156"/>
                  </a:cubicBezTo>
                  <a:cubicBezTo>
                    <a:pt x="111" y="7094"/>
                    <a:pt x="0" y="8489"/>
                    <a:pt x="605" y="9723"/>
                  </a:cubicBezTo>
                  <a:cubicBezTo>
                    <a:pt x="1377" y="11314"/>
                    <a:pt x="3248" y="12356"/>
                    <a:pt x="5272" y="12356"/>
                  </a:cubicBezTo>
                  <a:cubicBezTo>
                    <a:pt x="5415" y="12356"/>
                    <a:pt x="5559" y="12351"/>
                    <a:pt x="5703" y="12340"/>
                  </a:cubicBezTo>
                  <a:cubicBezTo>
                    <a:pt x="5851" y="12328"/>
                    <a:pt x="5987" y="12316"/>
                    <a:pt x="6123" y="12303"/>
                  </a:cubicBezTo>
                  <a:cubicBezTo>
                    <a:pt x="6259" y="12291"/>
                    <a:pt x="6431" y="12279"/>
                    <a:pt x="6592" y="12266"/>
                  </a:cubicBezTo>
                  <a:lnTo>
                    <a:pt x="6654" y="12266"/>
                  </a:lnTo>
                  <a:cubicBezTo>
                    <a:pt x="6592" y="12254"/>
                    <a:pt x="6518" y="12242"/>
                    <a:pt x="6456" y="12229"/>
                  </a:cubicBezTo>
                  <a:cubicBezTo>
                    <a:pt x="5592" y="12118"/>
                    <a:pt x="4506" y="12192"/>
                    <a:pt x="3592" y="11908"/>
                  </a:cubicBezTo>
                  <a:cubicBezTo>
                    <a:pt x="2308" y="11501"/>
                    <a:pt x="1284" y="10538"/>
                    <a:pt x="790" y="9291"/>
                  </a:cubicBezTo>
                  <a:cubicBezTo>
                    <a:pt x="691" y="9007"/>
                    <a:pt x="617" y="8723"/>
                    <a:pt x="580" y="8440"/>
                  </a:cubicBezTo>
                  <a:cubicBezTo>
                    <a:pt x="469" y="7971"/>
                    <a:pt x="420" y="7501"/>
                    <a:pt x="420" y="7032"/>
                  </a:cubicBezTo>
                  <a:cubicBezTo>
                    <a:pt x="432" y="6551"/>
                    <a:pt x="494" y="6082"/>
                    <a:pt x="580" y="5625"/>
                  </a:cubicBezTo>
                  <a:cubicBezTo>
                    <a:pt x="617" y="5551"/>
                    <a:pt x="630" y="5366"/>
                    <a:pt x="667" y="5255"/>
                  </a:cubicBezTo>
                  <a:cubicBezTo>
                    <a:pt x="695" y="5198"/>
                    <a:pt x="731" y="5156"/>
                    <a:pt x="779" y="5156"/>
                  </a:cubicBezTo>
                  <a:cubicBezTo>
                    <a:pt x="794" y="5156"/>
                    <a:pt x="810" y="5160"/>
                    <a:pt x="827" y="5168"/>
                  </a:cubicBezTo>
                  <a:cubicBezTo>
                    <a:pt x="852" y="5181"/>
                    <a:pt x="877" y="5218"/>
                    <a:pt x="877" y="5255"/>
                  </a:cubicBezTo>
                  <a:cubicBezTo>
                    <a:pt x="840" y="5477"/>
                    <a:pt x="815" y="5699"/>
                    <a:pt x="803" y="5934"/>
                  </a:cubicBezTo>
                  <a:cubicBezTo>
                    <a:pt x="716" y="6588"/>
                    <a:pt x="704" y="7255"/>
                    <a:pt x="741" y="7921"/>
                  </a:cubicBezTo>
                  <a:cubicBezTo>
                    <a:pt x="778" y="8291"/>
                    <a:pt x="840" y="8662"/>
                    <a:pt x="938" y="9020"/>
                  </a:cubicBezTo>
                  <a:cubicBezTo>
                    <a:pt x="1284" y="9933"/>
                    <a:pt x="1938" y="10699"/>
                    <a:pt x="2790" y="11192"/>
                  </a:cubicBezTo>
                  <a:cubicBezTo>
                    <a:pt x="3284" y="11526"/>
                    <a:pt x="3827" y="11760"/>
                    <a:pt x="4419" y="11871"/>
                  </a:cubicBezTo>
                  <a:cubicBezTo>
                    <a:pt x="4780" y="11927"/>
                    <a:pt x="5148" y="11955"/>
                    <a:pt x="5513" y="11955"/>
                  </a:cubicBezTo>
                  <a:cubicBezTo>
                    <a:pt x="5634" y="11955"/>
                    <a:pt x="5756" y="11951"/>
                    <a:pt x="5876" y="11945"/>
                  </a:cubicBezTo>
                  <a:cubicBezTo>
                    <a:pt x="6089" y="11917"/>
                    <a:pt x="6302" y="11904"/>
                    <a:pt x="6515" y="11904"/>
                  </a:cubicBezTo>
                  <a:cubicBezTo>
                    <a:pt x="6586" y="11904"/>
                    <a:pt x="6657" y="11905"/>
                    <a:pt x="6728" y="11908"/>
                  </a:cubicBezTo>
                  <a:cubicBezTo>
                    <a:pt x="7061" y="11933"/>
                    <a:pt x="7394" y="12019"/>
                    <a:pt x="7703" y="12155"/>
                  </a:cubicBezTo>
                  <a:cubicBezTo>
                    <a:pt x="7925" y="12279"/>
                    <a:pt x="8135" y="12427"/>
                    <a:pt x="8320" y="12599"/>
                  </a:cubicBezTo>
                  <a:cubicBezTo>
                    <a:pt x="8406" y="12674"/>
                    <a:pt x="8480" y="12760"/>
                    <a:pt x="8555" y="12834"/>
                  </a:cubicBezTo>
                  <a:cubicBezTo>
                    <a:pt x="9011" y="13291"/>
                    <a:pt x="9320" y="13883"/>
                    <a:pt x="9431" y="14525"/>
                  </a:cubicBezTo>
                  <a:cubicBezTo>
                    <a:pt x="9678" y="15846"/>
                    <a:pt x="10604" y="16994"/>
                    <a:pt x="11715" y="17377"/>
                  </a:cubicBezTo>
                  <a:cubicBezTo>
                    <a:pt x="12062" y="17495"/>
                    <a:pt x="12437" y="17553"/>
                    <a:pt x="12821" y="17553"/>
                  </a:cubicBezTo>
                  <a:cubicBezTo>
                    <a:pt x="13678" y="17553"/>
                    <a:pt x="14581" y="17264"/>
                    <a:pt x="15331" y="16710"/>
                  </a:cubicBezTo>
                  <a:cubicBezTo>
                    <a:pt x="16282" y="16006"/>
                    <a:pt x="17047" y="14871"/>
                    <a:pt x="17455" y="13525"/>
                  </a:cubicBezTo>
                  <a:cubicBezTo>
                    <a:pt x="18158" y="11266"/>
                    <a:pt x="18282" y="7921"/>
                    <a:pt x="16985" y="5107"/>
                  </a:cubicBezTo>
                  <a:lnTo>
                    <a:pt x="16985" y="5107"/>
                  </a:lnTo>
                  <a:cubicBezTo>
                    <a:pt x="17541" y="6391"/>
                    <a:pt x="17689" y="7798"/>
                    <a:pt x="17812" y="9180"/>
                  </a:cubicBezTo>
                  <a:cubicBezTo>
                    <a:pt x="17837" y="9649"/>
                    <a:pt x="17837" y="10118"/>
                    <a:pt x="17800" y="10575"/>
                  </a:cubicBezTo>
                  <a:cubicBezTo>
                    <a:pt x="17775" y="10736"/>
                    <a:pt x="17763" y="10896"/>
                    <a:pt x="17738" y="11056"/>
                  </a:cubicBezTo>
                  <a:cubicBezTo>
                    <a:pt x="17701" y="11328"/>
                    <a:pt x="17664" y="11587"/>
                    <a:pt x="17615" y="11859"/>
                  </a:cubicBezTo>
                  <a:cubicBezTo>
                    <a:pt x="17455" y="12785"/>
                    <a:pt x="17146" y="13698"/>
                    <a:pt x="16702" y="14537"/>
                  </a:cubicBezTo>
                  <a:cubicBezTo>
                    <a:pt x="16467" y="15007"/>
                    <a:pt x="16146" y="15439"/>
                    <a:pt x="15776" y="15821"/>
                  </a:cubicBezTo>
                  <a:cubicBezTo>
                    <a:pt x="15492" y="16117"/>
                    <a:pt x="15196" y="16389"/>
                    <a:pt x="14875" y="16636"/>
                  </a:cubicBezTo>
                  <a:cubicBezTo>
                    <a:pt x="14381" y="16932"/>
                    <a:pt x="13838" y="17105"/>
                    <a:pt x="13270" y="17167"/>
                  </a:cubicBezTo>
                  <a:cubicBezTo>
                    <a:pt x="13175" y="17175"/>
                    <a:pt x="13079" y="17180"/>
                    <a:pt x="12983" y="17180"/>
                  </a:cubicBezTo>
                  <a:cubicBezTo>
                    <a:pt x="12399" y="17180"/>
                    <a:pt x="11816" y="17019"/>
                    <a:pt x="11307" y="16722"/>
                  </a:cubicBezTo>
                  <a:cubicBezTo>
                    <a:pt x="11110" y="16574"/>
                    <a:pt x="10937" y="16401"/>
                    <a:pt x="10813" y="16192"/>
                  </a:cubicBezTo>
                  <a:cubicBezTo>
                    <a:pt x="10468" y="15710"/>
                    <a:pt x="10184" y="15179"/>
                    <a:pt x="9986" y="14612"/>
                  </a:cubicBezTo>
                  <a:cubicBezTo>
                    <a:pt x="9929" y="14497"/>
                    <a:pt x="9957" y="14350"/>
                    <a:pt x="10081" y="14350"/>
                  </a:cubicBezTo>
                  <a:cubicBezTo>
                    <a:pt x="10090" y="14350"/>
                    <a:pt x="10100" y="14351"/>
                    <a:pt x="10110" y="14352"/>
                  </a:cubicBezTo>
                  <a:lnTo>
                    <a:pt x="10122" y="14352"/>
                  </a:lnTo>
                  <a:cubicBezTo>
                    <a:pt x="10159" y="14377"/>
                    <a:pt x="10196" y="14402"/>
                    <a:pt x="10209" y="14451"/>
                  </a:cubicBezTo>
                  <a:cubicBezTo>
                    <a:pt x="10332" y="14698"/>
                    <a:pt x="10431" y="14957"/>
                    <a:pt x="10517" y="15216"/>
                  </a:cubicBezTo>
                  <a:cubicBezTo>
                    <a:pt x="10690" y="15599"/>
                    <a:pt x="10925" y="15945"/>
                    <a:pt x="11208" y="16253"/>
                  </a:cubicBezTo>
                  <a:cubicBezTo>
                    <a:pt x="11590" y="16616"/>
                    <a:pt x="12302" y="16769"/>
                    <a:pt x="12910" y="16769"/>
                  </a:cubicBezTo>
                  <a:cubicBezTo>
                    <a:pt x="13108" y="16769"/>
                    <a:pt x="13294" y="16753"/>
                    <a:pt x="13455" y="16722"/>
                  </a:cubicBezTo>
                  <a:cubicBezTo>
                    <a:pt x="14307" y="16562"/>
                    <a:pt x="14702" y="16340"/>
                    <a:pt x="15270" y="15747"/>
                  </a:cubicBezTo>
                  <a:cubicBezTo>
                    <a:pt x="15677" y="15327"/>
                    <a:pt x="15986" y="15044"/>
                    <a:pt x="16245" y="14599"/>
                  </a:cubicBezTo>
                  <a:cubicBezTo>
                    <a:pt x="16702" y="13784"/>
                    <a:pt x="17035" y="12920"/>
                    <a:pt x="17232" y="12007"/>
                  </a:cubicBezTo>
                  <a:cubicBezTo>
                    <a:pt x="17763" y="9736"/>
                    <a:pt x="17578" y="7341"/>
                    <a:pt x="16689" y="5181"/>
                  </a:cubicBezTo>
                  <a:cubicBezTo>
                    <a:pt x="16627" y="5020"/>
                    <a:pt x="16553" y="4860"/>
                    <a:pt x="16479" y="4699"/>
                  </a:cubicBezTo>
                  <a:cubicBezTo>
                    <a:pt x="16158" y="4020"/>
                    <a:pt x="15837" y="3305"/>
                    <a:pt x="15393" y="2737"/>
                  </a:cubicBezTo>
                  <a:cubicBezTo>
                    <a:pt x="14467" y="1786"/>
                    <a:pt x="13344" y="1058"/>
                    <a:pt x="12097" y="614"/>
                  </a:cubicBezTo>
                  <a:cubicBezTo>
                    <a:pt x="10994" y="205"/>
                    <a:pt x="9801" y="1"/>
                    <a:pt x="85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1"/>
            <p:cNvSpPr/>
            <p:nvPr/>
          </p:nvSpPr>
          <p:spPr>
            <a:xfrm>
              <a:off x="836386" y="375881"/>
              <a:ext cx="189036" cy="160019"/>
            </a:xfrm>
            <a:custGeom>
              <a:avLst/>
              <a:gdLst/>
              <a:ahLst/>
              <a:cxnLst/>
              <a:rect l="l" t="t" r="r" b="b"/>
              <a:pathLst>
                <a:path w="3075" h="2603" extrusionOk="0">
                  <a:moveTo>
                    <a:pt x="1617" y="0"/>
                  </a:moveTo>
                  <a:cubicBezTo>
                    <a:pt x="1037" y="49"/>
                    <a:pt x="457" y="494"/>
                    <a:pt x="210" y="951"/>
                  </a:cubicBezTo>
                  <a:cubicBezTo>
                    <a:pt x="0" y="1370"/>
                    <a:pt x="62" y="1876"/>
                    <a:pt x="371" y="2234"/>
                  </a:cubicBezTo>
                  <a:cubicBezTo>
                    <a:pt x="625" y="2482"/>
                    <a:pt x="966" y="2603"/>
                    <a:pt x="1322" y="2603"/>
                  </a:cubicBezTo>
                  <a:cubicBezTo>
                    <a:pt x="1639" y="2603"/>
                    <a:pt x="1968" y="2507"/>
                    <a:pt x="2259" y="2321"/>
                  </a:cubicBezTo>
                  <a:cubicBezTo>
                    <a:pt x="2716" y="2037"/>
                    <a:pt x="2877" y="1876"/>
                    <a:pt x="3012" y="1333"/>
                  </a:cubicBezTo>
                  <a:cubicBezTo>
                    <a:pt x="3074" y="1012"/>
                    <a:pt x="2926" y="580"/>
                    <a:pt x="2593" y="272"/>
                  </a:cubicBezTo>
                  <a:cubicBezTo>
                    <a:pt x="2543" y="235"/>
                    <a:pt x="2494" y="198"/>
                    <a:pt x="2432" y="173"/>
                  </a:cubicBezTo>
                  <a:lnTo>
                    <a:pt x="2383" y="173"/>
                  </a:lnTo>
                  <a:cubicBezTo>
                    <a:pt x="2235" y="111"/>
                    <a:pt x="2087" y="49"/>
                    <a:pt x="1938" y="12"/>
                  </a:cubicBezTo>
                  <a:cubicBezTo>
                    <a:pt x="1914" y="0"/>
                    <a:pt x="1877" y="0"/>
                    <a:pt x="1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1"/>
            <p:cNvSpPr/>
            <p:nvPr/>
          </p:nvSpPr>
          <p:spPr>
            <a:xfrm>
              <a:off x="542724" y="648641"/>
              <a:ext cx="156392" cy="143237"/>
            </a:xfrm>
            <a:custGeom>
              <a:avLst/>
              <a:gdLst/>
              <a:ahLst/>
              <a:cxnLst/>
              <a:rect l="l" t="t" r="r" b="b"/>
              <a:pathLst>
                <a:path w="2544" h="2330" extrusionOk="0">
                  <a:moveTo>
                    <a:pt x="1229" y="380"/>
                  </a:moveTo>
                  <a:cubicBezTo>
                    <a:pt x="1462" y="380"/>
                    <a:pt x="1685" y="455"/>
                    <a:pt x="1864" y="587"/>
                  </a:cubicBezTo>
                  <a:cubicBezTo>
                    <a:pt x="1951" y="649"/>
                    <a:pt x="2160" y="970"/>
                    <a:pt x="2123" y="1155"/>
                  </a:cubicBezTo>
                  <a:cubicBezTo>
                    <a:pt x="2115" y="1601"/>
                    <a:pt x="1612" y="1939"/>
                    <a:pt x="1136" y="1939"/>
                  </a:cubicBezTo>
                  <a:cubicBezTo>
                    <a:pt x="927" y="1939"/>
                    <a:pt x="723" y="1874"/>
                    <a:pt x="568" y="1723"/>
                  </a:cubicBezTo>
                  <a:cubicBezTo>
                    <a:pt x="506" y="1673"/>
                    <a:pt x="469" y="1612"/>
                    <a:pt x="432" y="1538"/>
                  </a:cubicBezTo>
                  <a:lnTo>
                    <a:pt x="432" y="1525"/>
                  </a:lnTo>
                  <a:cubicBezTo>
                    <a:pt x="422" y="1461"/>
                    <a:pt x="402" y="1397"/>
                    <a:pt x="388" y="1332"/>
                  </a:cubicBezTo>
                  <a:lnTo>
                    <a:pt x="388" y="1332"/>
                  </a:lnTo>
                  <a:cubicBezTo>
                    <a:pt x="388" y="1307"/>
                    <a:pt x="383" y="1228"/>
                    <a:pt x="383" y="1204"/>
                  </a:cubicBezTo>
                  <a:lnTo>
                    <a:pt x="383" y="1081"/>
                  </a:lnTo>
                  <a:cubicBezTo>
                    <a:pt x="420" y="896"/>
                    <a:pt x="519" y="723"/>
                    <a:pt x="655" y="587"/>
                  </a:cubicBezTo>
                  <a:cubicBezTo>
                    <a:pt x="766" y="501"/>
                    <a:pt x="889" y="439"/>
                    <a:pt x="1012" y="402"/>
                  </a:cubicBezTo>
                  <a:cubicBezTo>
                    <a:pt x="1085" y="387"/>
                    <a:pt x="1157" y="380"/>
                    <a:pt x="1229" y="380"/>
                  </a:cubicBezTo>
                  <a:close/>
                  <a:moveTo>
                    <a:pt x="1336" y="0"/>
                  </a:moveTo>
                  <a:cubicBezTo>
                    <a:pt x="1246" y="0"/>
                    <a:pt x="1154" y="10"/>
                    <a:pt x="1062" y="32"/>
                  </a:cubicBezTo>
                  <a:cubicBezTo>
                    <a:pt x="827" y="81"/>
                    <a:pt x="617" y="192"/>
                    <a:pt x="457" y="365"/>
                  </a:cubicBezTo>
                  <a:cubicBezTo>
                    <a:pt x="161" y="599"/>
                    <a:pt x="0" y="970"/>
                    <a:pt x="13" y="1352"/>
                  </a:cubicBezTo>
                  <a:cubicBezTo>
                    <a:pt x="13" y="1423"/>
                    <a:pt x="57" y="1638"/>
                    <a:pt x="72" y="1638"/>
                  </a:cubicBezTo>
                  <a:cubicBezTo>
                    <a:pt x="73" y="1638"/>
                    <a:pt x="74" y="1637"/>
                    <a:pt x="74" y="1636"/>
                  </a:cubicBezTo>
                  <a:cubicBezTo>
                    <a:pt x="74" y="1723"/>
                    <a:pt x="111" y="1735"/>
                    <a:pt x="148" y="1821"/>
                  </a:cubicBezTo>
                  <a:cubicBezTo>
                    <a:pt x="318" y="2113"/>
                    <a:pt x="701" y="2330"/>
                    <a:pt x="1146" y="2330"/>
                  </a:cubicBezTo>
                  <a:cubicBezTo>
                    <a:pt x="1379" y="2330"/>
                    <a:pt x="1630" y="2270"/>
                    <a:pt x="1877" y="2130"/>
                  </a:cubicBezTo>
                  <a:cubicBezTo>
                    <a:pt x="2284" y="1933"/>
                    <a:pt x="2543" y="1500"/>
                    <a:pt x="2518" y="1044"/>
                  </a:cubicBezTo>
                  <a:cubicBezTo>
                    <a:pt x="2444" y="434"/>
                    <a:pt x="1923"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1"/>
            <p:cNvSpPr/>
            <p:nvPr/>
          </p:nvSpPr>
          <p:spPr>
            <a:xfrm>
              <a:off x="365925" y="252625"/>
              <a:ext cx="1199746" cy="1130279"/>
            </a:xfrm>
            <a:custGeom>
              <a:avLst/>
              <a:gdLst/>
              <a:ahLst/>
              <a:cxnLst/>
              <a:rect l="l" t="t" r="r" b="b"/>
              <a:pathLst>
                <a:path w="19516" h="18386" extrusionOk="0">
                  <a:moveTo>
                    <a:pt x="8983" y="423"/>
                  </a:moveTo>
                  <a:cubicBezTo>
                    <a:pt x="10218" y="423"/>
                    <a:pt x="11424" y="630"/>
                    <a:pt x="12542" y="1042"/>
                  </a:cubicBezTo>
                  <a:cubicBezTo>
                    <a:pt x="13776" y="1487"/>
                    <a:pt x="14912" y="2215"/>
                    <a:pt x="15825" y="3165"/>
                  </a:cubicBezTo>
                  <a:cubicBezTo>
                    <a:pt x="16269" y="3733"/>
                    <a:pt x="16603" y="4437"/>
                    <a:pt x="16911" y="5128"/>
                  </a:cubicBezTo>
                  <a:cubicBezTo>
                    <a:pt x="17973" y="7412"/>
                    <a:pt x="18232" y="9979"/>
                    <a:pt x="17652" y="12436"/>
                  </a:cubicBezTo>
                  <a:cubicBezTo>
                    <a:pt x="17467" y="13337"/>
                    <a:pt x="17134" y="14213"/>
                    <a:pt x="16677" y="15016"/>
                  </a:cubicBezTo>
                  <a:cubicBezTo>
                    <a:pt x="16418" y="15472"/>
                    <a:pt x="16109" y="15744"/>
                    <a:pt x="15702" y="16176"/>
                  </a:cubicBezTo>
                  <a:cubicBezTo>
                    <a:pt x="15134" y="16768"/>
                    <a:pt x="14739" y="16978"/>
                    <a:pt x="13887" y="17151"/>
                  </a:cubicBezTo>
                  <a:cubicBezTo>
                    <a:pt x="13726" y="17181"/>
                    <a:pt x="13540" y="17198"/>
                    <a:pt x="13341" y="17198"/>
                  </a:cubicBezTo>
                  <a:cubicBezTo>
                    <a:pt x="12733" y="17198"/>
                    <a:pt x="12019" y="17045"/>
                    <a:pt x="11628" y="16682"/>
                  </a:cubicBezTo>
                  <a:cubicBezTo>
                    <a:pt x="11357" y="16373"/>
                    <a:pt x="11122" y="16015"/>
                    <a:pt x="10949" y="15645"/>
                  </a:cubicBezTo>
                  <a:cubicBezTo>
                    <a:pt x="10863" y="15374"/>
                    <a:pt x="10764" y="15114"/>
                    <a:pt x="10641" y="14867"/>
                  </a:cubicBezTo>
                  <a:cubicBezTo>
                    <a:pt x="10628" y="14818"/>
                    <a:pt x="10591" y="14781"/>
                    <a:pt x="10542" y="14769"/>
                  </a:cubicBezTo>
                  <a:cubicBezTo>
                    <a:pt x="10526" y="14765"/>
                    <a:pt x="10511" y="14763"/>
                    <a:pt x="10498" y="14763"/>
                  </a:cubicBezTo>
                  <a:cubicBezTo>
                    <a:pt x="10375" y="14763"/>
                    <a:pt x="10351" y="14904"/>
                    <a:pt x="10406" y="15016"/>
                  </a:cubicBezTo>
                  <a:lnTo>
                    <a:pt x="10406" y="15028"/>
                  </a:lnTo>
                  <a:cubicBezTo>
                    <a:pt x="10604" y="15583"/>
                    <a:pt x="10887" y="16114"/>
                    <a:pt x="11233" y="16608"/>
                  </a:cubicBezTo>
                  <a:cubicBezTo>
                    <a:pt x="11369" y="16805"/>
                    <a:pt x="11529" y="16991"/>
                    <a:pt x="11739" y="17126"/>
                  </a:cubicBezTo>
                  <a:cubicBezTo>
                    <a:pt x="12234" y="17432"/>
                    <a:pt x="12810" y="17584"/>
                    <a:pt x="13390" y="17584"/>
                  </a:cubicBezTo>
                  <a:cubicBezTo>
                    <a:pt x="13490" y="17584"/>
                    <a:pt x="13590" y="17580"/>
                    <a:pt x="13690" y="17571"/>
                  </a:cubicBezTo>
                  <a:cubicBezTo>
                    <a:pt x="14257" y="17521"/>
                    <a:pt x="14813" y="17336"/>
                    <a:pt x="15294" y="17052"/>
                  </a:cubicBezTo>
                  <a:cubicBezTo>
                    <a:pt x="15615" y="16805"/>
                    <a:pt x="15924" y="16534"/>
                    <a:pt x="16195" y="16225"/>
                  </a:cubicBezTo>
                  <a:cubicBezTo>
                    <a:pt x="16578" y="15855"/>
                    <a:pt x="16887" y="15423"/>
                    <a:pt x="17121" y="14941"/>
                  </a:cubicBezTo>
                  <a:cubicBezTo>
                    <a:pt x="17566" y="14102"/>
                    <a:pt x="17874" y="13201"/>
                    <a:pt x="18035" y="12263"/>
                  </a:cubicBezTo>
                  <a:cubicBezTo>
                    <a:pt x="18220" y="11386"/>
                    <a:pt x="18282" y="10485"/>
                    <a:pt x="18244" y="9597"/>
                  </a:cubicBezTo>
                  <a:cubicBezTo>
                    <a:pt x="18121" y="8202"/>
                    <a:pt x="17973" y="6807"/>
                    <a:pt x="17417" y="5523"/>
                  </a:cubicBezTo>
                  <a:lnTo>
                    <a:pt x="17417" y="5523"/>
                  </a:lnTo>
                  <a:cubicBezTo>
                    <a:pt x="18714" y="8337"/>
                    <a:pt x="18590" y="11683"/>
                    <a:pt x="17899" y="13942"/>
                  </a:cubicBezTo>
                  <a:cubicBezTo>
                    <a:pt x="17479" y="15287"/>
                    <a:pt x="16726" y="16423"/>
                    <a:pt x="15763" y="17126"/>
                  </a:cubicBezTo>
                  <a:cubicBezTo>
                    <a:pt x="15022" y="17680"/>
                    <a:pt x="14129" y="17975"/>
                    <a:pt x="13273" y="17975"/>
                  </a:cubicBezTo>
                  <a:cubicBezTo>
                    <a:pt x="12888" y="17975"/>
                    <a:pt x="12511" y="17915"/>
                    <a:pt x="12159" y="17793"/>
                  </a:cubicBezTo>
                  <a:cubicBezTo>
                    <a:pt x="11023" y="17410"/>
                    <a:pt x="10110" y="16262"/>
                    <a:pt x="9863" y="14941"/>
                  </a:cubicBezTo>
                  <a:cubicBezTo>
                    <a:pt x="9752" y="14300"/>
                    <a:pt x="9443" y="13707"/>
                    <a:pt x="8987" y="13250"/>
                  </a:cubicBezTo>
                  <a:cubicBezTo>
                    <a:pt x="8740" y="12979"/>
                    <a:pt x="8456" y="12757"/>
                    <a:pt x="8147" y="12571"/>
                  </a:cubicBezTo>
                  <a:cubicBezTo>
                    <a:pt x="7839" y="12436"/>
                    <a:pt x="7505" y="12362"/>
                    <a:pt x="7172" y="12325"/>
                  </a:cubicBezTo>
                  <a:cubicBezTo>
                    <a:pt x="7101" y="12321"/>
                    <a:pt x="7030" y="12320"/>
                    <a:pt x="6959" y="12320"/>
                  </a:cubicBezTo>
                  <a:cubicBezTo>
                    <a:pt x="6746" y="12320"/>
                    <a:pt x="6533" y="12334"/>
                    <a:pt x="6320" y="12362"/>
                  </a:cubicBezTo>
                  <a:cubicBezTo>
                    <a:pt x="6197" y="12368"/>
                    <a:pt x="6074" y="12371"/>
                    <a:pt x="5952" y="12371"/>
                  </a:cubicBezTo>
                  <a:cubicBezTo>
                    <a:pt x="5585" y="12371"/>
                    <a:pt x="5222" y="12343"/>
                    <a:pt x="4851" y="12288"/>
                  </a:cubicBezTo>
                  <a:cubicBezTo>
                    <a:pt x="4271" y="12176"/>
                    <a:pt x="3716" y="11942"/>
                    <a:pt x="3234" y="11596"/>
                  </a:cubicBezTo>
                  <a:cubicBezTo>
                    <a:pt x="2740" y="11300"/>
                    <a:pt x="2308" y="10917"/>
                    <a:pt x="1950" y="10461"/>
                  </a:cubicBezTo>
                  <a:cubicBezTo>
                    <a:pt x="1716" y="10140"/>
                    <a:pt x="1518" y="9794"/>
                    <a:pt x="1370" y="9424"/>
                  </a:cubicBezTo>
                  <a:cubicBezTo>
                    <a:pt x="1284" y="9066"/>
                    <a:pt x="1222" y="8695"/>
                    <a:pt x="1185" y="8325"/>
                  </a:cubicBezTo>
                  <a:cubicBezTo>
                    <a:pt x="1148" y="7671"/>
                    <a:pt x="1160" y="7004"/>
                    <a:pt x="1235" y="6338"/>
                  </a:cubicBezTo>
                  <a:cubicBezTo>
                    <a:pt x="1259" y="6116"/>
                    <a:pt x="1284" y="5893"/>
                    <a:pt x="1321" y="5671"/>
                  </a:cubicBezTo>
                  <a:cubicBezTo>
                    <a:pt x="1321" y="5634"/>
                    <a:pt x="1296" y="5597"/>
                    <a:pt x="1272" y="5585"/>
                  </a:cubicBezTo>
                  <a:cubicBezTo>
                    <a:pt x="1250" y="5575"/>
                    <a:pt x="1231" y="5570"/>
                    <a:pt x="1214" y="5570"/>
                  </a:cubicBezTo>
                  <a:cubicBezTo>
                    <a:pt x="1064" y="5570"/>
                    <a:pt x="1069" y="5931"/>
                    <a:pt x="1025" y="6042"/>
                  </a:cubicBezTo>
                  <a:cubicBezTo>
                    <a:pt x="926" y="6498"/>
                    <a:pt x="877" y="6967"/>
                    <a:pt x="864" y="7449"/>
                  </a:cubicBezTo>
                  <a:cubicBezTo>
                    <a:pt x="864" y="7918"/>
                    <a:pt x="914" y="8387"/>
                    <a:pt x="1012" y="8856"/>
                  </a:cubicBezTo>
                  <a:cubicBezTo>
                    <a:pt x="1062" y="9140"/>
                    <a:pt x="1136" y="9424"/>
                    <a:pt x="1235" y="9708"/>
                  </a:cubicBezTo>
                  <a:cubicBezTo>
                    <a:pt x="1728" y="10954"/>
                    <a:pt x="2753" y="11917"/>
                    <a:pt x="4024" y="12312"/>
                  </a:cubicBezTo>
                  <a:cubicBezTo>
                    <a:pt x="5012" y="12633"/>
                    <a:pt x="6209" y="12522"/>
                    <a:pt x="7098" y="12683"/>
                  </a:cubicBezTo>
                  <a:cubicBezTo>
                    <a:pt x="6913" y="12695"/>
                    <a:pt x="6740" y="12707"/>
                    <a:pt x="6555" y="12720"/>
                  </a:cubicBezTo>
                  <a:cubicBezTo>
                    <a:pt x="6419" y="12732"/>
                    <a:pt x="6283" y="12744"/>
                    <a:pt x="6147" y="12757"/>
                  </a:cubicBezTo>
                  <a:cubicBezTo>
                    <a:pt x="6003" y="12767"/>
                    <a:pt x="5859" y="12772"/>
                    <a:pt x="5716" y="12772"/>
                  </a:cubicBezTo>
                  <a:cubicBezTo>
                    <a:pt x="3691" y="12772"/>
                    <a:pt x="1809" y="11731"/>
                    <a:pt x="1037" y="10152"/>
                  </a:cubicBezTo>
                  <a:cubicBezTo>
                    <a:pt x="432" y="8905"/>
                    <a:pt x="543" y="7523"/>
                    <a:pt x="728" y="6572"/>
                  </a:cubicBezTo>
                  <a:cubicBezTo>
                    <a:pt x="1506" y="2807"/>
                    <a:pt x="3950" y="1474"/>
                    <a:pt x="5333" y="1018"/>
                  </a:cubicBezTo>
                  <a:cubicBezTo>
                    <a:pt x="6541" y="621"/>
                    <a:pt x="7776" y="423"/>
                    <a:pt x="8983" y="423"/>
                  </a:cubicBezTo>
                  <a:close/>
                  <a:moveTo>
                    <a:pt x="8983" y="1"/>
                  </a:moveTo>
                  <a:cubicBezTo>
                    <a:pt x="7730" y="1"/>
                    <a:pt x="6448" y="207"/>
                    <a:pt x="5197" y="623"/>
                  </a:cubicBezTo>
                  <a:cubicBezTo>
                    <a:pt x="3716" y="1104"/>
                    <a:pt x="1123" y="2511"/>
                    <a:pt x="309" y="6498"/>
                  </a:cubicBezTo>
                  <a:cubicBezTo>
                    <a:pt x="111" y="7498"/>
                    <a:pt x="0" y="8992"/>
                    <a:pt x="654" y="10337"/>
                  </a:cubicBezTo>
                  <a:cubicBezTo>
                    <a:pt x="1485" y="12068"/>
                    <a:pt x="3524" y="13205"/>
                    <a:pt x="5712" y="13205"/>
                  </a:cubicBezTo>
                  <a:cubicBezTo>
                    <a:pt x="5865" y="13205"/>
                    <a:pt x="6018" y="13200"/>
                    <a:pt x="6172" y="13189"/>
                  </a:cubicBezTo>
                  <a:cubicBezTo>
                    <a:pt x="6308" y="13176"/>
                    <a:pt x="6456" y="13164"/>
                    <a:pt x="6592" y="13152"/>
                  </a:cubicBezTo>
                  <a:cubicBezTo>
                    <a:pt x="6860" y="13124"/>
                    <a:pt x="7120" y="13098"/>
                    <a:pt x="7371" y="13098"/>
                  </a:cubicBezTo>
                  <a:cubicBezTo>
                    <a:pt x="7674" y="13098"/>
                    <a:pt x="7963" y="13135"/>
                    <a:pt x="8234" y="13250"/>
                  </a:cubicBezTo>
                  <a:cubicBezTo>
                    <a:pt x="8826" y="13510"/>
                    <a:pt x="9283" y="14176"/>
                    <a:pt x="9443" y="15028"/>
                  </a:cubicBezTo>
                  <a:cubicBezTo>
                    <a:pt x="9727" y="16497"/>
                    <a:pt x="10764" y="17768"/>
                    <a:pt x="12023" y="18200"/>
                  </a:cubicBezTo>
                  <a:cubicBezTo>
                    <a:pt x="12418" y="18324"/>
                    <a:pt x="12838" y="18385"/>
                    <a:pt x="13270" y="18385"/>
                  </a:cubicBezTo>
                  <a:cubicBezTo>
                    <a:pt x="14257" y="18373"/>
                    <a:pt x="15220" y="18052"/>
                    <a:pt x="16010" y="17460"/>
                  </a:cubicBezTo>
                  <a:cubicBezTo>
                    <a:pt x="17047" y="16694"/>
                    <a:pt x="17862" y="15485"/>
                    <a:pt x="18306" y="14053"/>
                  </a:cubicBezTo>
                  <a:cubicBezTo>
                    <a:pt x="19516" y="10115"/>
                    <a:pt x="19047" y="2993"/>
                    <a:pt x="12677" y="647"/>
                  </a:cubicBezTo>
                  <a:cubicBezTo>
                    <a:pt x="11517" y="217"/>
                    <a:pt x="10265" y="1"/>
                    <a:pt x="8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1"/>
            <p:cNvSpPr/>
            <p:nvPr/>
          </p:nvSpPr>
          <p:spPr>
            <a:xfrm>
              <a:off x="815116" y="350861"/>
              <a:ext cx="233052" cy="209261"/>
            </a:xfrm>
            <a:custGeom>
              <a:avLst/>
              <a:gdLst/>
              <a:ahLst/>
              <a:cxnLst/>
              <a:rect l="l" t="t" r="r" b="b"/>
              <a:pathLst>
                <a:path w="3791" h="3404" extrusionOk="0">
                  <a:moveTo>
                    <a:pt x="2198" y="395"/>
                  </a:moveTo>
                  <a:cubicBezTo>
                    <a:pt x="2235" y="407"/>
                    <a:pt x="2260" y="407"/>
                    <a:pt x="2297" y="407"/>
                  </a:cubicBezTo>
                  <a:cubicBezTo>
                    <a:pt x="2445" y="456"/>
                    <a:pt x="2593" y="506"/>
                    <a:pt x="2741" y="568"/>
                  </a:cubicBezTo>
                  <a:cubicBezTo>
                    <a:pt x="2747" y="574"/>
                    <a:pt x="2753" y="577"/>
                    <a:pt x="2761" y="577"/>
                  </a:cubicBezTo>
                  <a:cubicBezTo>
                    <a:pt x="2769" y="577"/>
                    <a:pt x="2778" y="574"/>
                    <a:pt x="2790" y="568"/>
                  </a:cubicBezTo>
                  <a:cubicBezTo>
                    <a:pt x="2840" y="605"/>
                    <a:pt x="2889" y="642"/>
                    <a:pt x="2939" y="679"/>
                  </a:cubicBezTo>
                  <a:cubicBezTo>
                    <a:pt x="3272" y="987"/>
                    <a:pt x="3420" y="1419"/>
                    <a:pt x="3371" y="1728"/>
                  </a:cubicBezTo>
                  <a:cubicBezTo>
                    <a:pt x="3223" y="2283"/>
                    <a:pt x="3074" y="2444"/>
                    <a:pt x="2605" y="2728"/>
                  </a:cubicBezTo>
                  <a:lnTo>
                    <a:pt x="2618" y="2728"/>
                  </a:lnTo>
                  <a:cubicBezTo>
                    <a:pt x="2325" y="2909"/>
                    <a:pt x="1990" y="3005"/>
                    <a:pt x="1668" y="3005"/>
                  </a:cubicBezTo>
                  <a:cubicBezTo>
                    <a:pt x="1311" y="3005"/>
                    <a:pt x="970" y="2888"/>
                    <a:pt x="717" y="2641"/>
                  </a:cubicBezTo>
                  <a:cubicBezTo>
                    <a:pt x="420" y="2283"/>
                    <a:pt x="359" y="1777"/>
                    <a:pt x="569" y="1345"/>
                  </a:cubicBezTo>
                  <a:cubicBezTo>
                    <a:pt x="815" y="901"/>
                    <a:pt x="1383" y="444"/>
                    <a:pt x="1976" y="395"/>
                  </a:cubicBezTo>
                  <a:close/>
                  <a:moveTo>
                    <a:pt x="2060" y="0"/>
                  </a:moveTo>
                  <a:cubicBezTo>
                    <a:pt x="1816" y="0"/>
                    <a:pt x="1572" y="54"/>
                    <a:pt x="1359" y="160"/>
                  </a:cubicBezTo>
                  <a:cubicBezTo>
                    <a:pt x="1260" y="185"/>
                    <a:pt x="1173" y="234"/>
                    <a:pt x="1087" y="284"/>
                  </a:cubicBezTo>
                  <a:cubicBezTo>
                    <a:pt x="717" y="506"/>
                    <a:pt x="408" y="839"/>
                    <a:pt x="198" y="1222"/>
                  </a:cubicBezTo>
                  <a:cubicBezTo>
                    <a:pt x="25" y="1604"/>
                    <a:pt x="1" y="2049"/>
                    <a:pt x="149" y="2444"/>
                  </a:cubicBezTo>
                  <a:cubicBezTo>
                    <a:pt x="371" y="3084"/>
                    <a:pt x="1035" y="3404"/>
                    <a:pt x="1689" y="3404"/>
                  </a:cubicBezTo>
                  <a:cubicBezTo>
                    <a:pt x="1943" y="3404"/>
                    <a:pt x="2196" y="3355"/>
                    <a:pt x="2420" y="3259"/>
                  </a:cubicBezTo>
                  <a:cubicBezTo>
                    <a:pt x="2840" y="3110"/>
                    <a:pt x="3198" y="2839"/>
                    <a:pt x="3482" y="2493"/>
                  </a:cubicBezTo>
                  <a:cubicBezTo>
                    <a:pt x="3679" y="2185"/>
                    <a:pt x="3790" y="1827"/>
                    <a:pt x="3766" y="1456"/>
                  </a:cubicBezTo>
                  <a:cubicBezTo>
                    <a:pt x="3704" y="1037"/>
                    <a:pt x="3506" y="654"/>
                    <a:pt x="3185" y="370"/>
                  </a:cubicBezTo>
                  <a:cubicBezTo>
                    <a:pt x="2914" y="173"/>
                    <a:pt x="2593" y="49"/>
                    <a:pt x="2260" y="12"/>
                  </a:cubicBezTo>
                  <a:cubicBezTo>
                    <a:pt x="2194" y="4"/>
                    <a:pt x="2127" y="0"/>
                    <a:pt x="2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1"/>
            <p:cNvSpPr/>
            <p:nvPr/>
          </p:nvSpPr>
          <p:spPr>
            <a:xfrm>
              <a:off x="1076197" y="860788"/>
              <a:ext cx="230716" cy="207478"/>
            </a:xfrm>
            <a:custGeom>
              <a:avLst/>
              <a:gdLst/>
              <a:ahLst/>
              <a:cxnLst/>
              <a:rect l="l" t="t" r="r" b="b"/>
              <a:pathLst>
                <a:path w="3753" h="3375" extrusionOk="0">
                  <a:moveTo>
                    <a:pt x="2129" y="400"/>
                  </a:moveTo>
                  <a:cubicBezTo>
                    <a:pt x="2904" y="400"/>
                    <a:pt x="3357" y="890"/>
                    <a:pt x="3345" y="1629"/>
                  </a:cubicBezTo>
                  <a:cubicBezTo>
                    <a:pt x="3333" y="1888"/>
                    <a:pt x="3259" y="2148"/>
                    <a:pt x="3123" y="2382"/>
                  </a:cubicBezTo>
                  <a:cubicBezTo>
                    <a:pt x="3111" y="2419"/>
                    <a:pt x="3074" y="2456"/>
                    <a:pt x="3049" y="2506"/>
                  </a:cubicBezTo>
                  <a:cubicBezTo>
                    <a:pt x="2980" y="2575"/>
                    <a:pt x="2895" y="2643"/>
                    <a:pt x="2889" y="2643"/>
                  </a:cubicBezTo>
                  <a:cubicBezTo>
                    <a:pt x="2887" y="2643"/>
                    <a:pt x="2891" y="2639"/>
                    <a:pt x="2901" y="2629"/>
                  </a:cubicBezTo>
                  <a:lnTo>
                    <a:pt x="2901" y="2629"/>
                  </a:lnTo>
                  <a:cubicBezTo>
                    <a:pt x="2728" y="2765"/>
                    <a:pt x="2531" y="2864"/>
                    <a:pt x="2333" y="2938"/>
                  </a:cubicBezTo>
                  <a:lnTo>
                    <a:pt x="2345" y="2938"/>
                  </a:lnTo>
                  <a:cubicBezTo>
                    <a:pt x="2247" y="2969"/>
                    <a:pt x="2145" y="2984"/>
                    <a:pt x="2045" y="2984"/>
                  </a:cubicBezTo>
                  <a:cubicBezTo>
                    <a:pt x="1944" y="2984"/>
                    <a:pt x="1845" y="2969"/>
                    <a:pt x="1753" y="2938"/>
                  </a:cubicBezTo>
                  <a:cubicBezTo>
                    <a:pt x="1111" y="2827"/>
                    <a:pt x="630" y="2049"/>
                    <a:pt x="704" y="1617"/>
                  </a:cubicBezTo>
                  <a:cubicBezTo>
                    <a:pt x="778" y="938"/>
                    <a:pt x="1457" y="444"/>
                    <a:pt x="1963" y="407"/>
                  </a:cubicBezTo>
                  <a:cubicBezTo>
                    <a:pt x="2020" y="402"/>
                    <a:pt x="2075" y="400"/>
                    <a:pt x="2129" y="400"/>
                  </a:cubicBezTo>
                  <a:close/>
                  <a:moveTo>
                    <a:pt x="2134" y="0"/>
                  </a:moveTo>
                  <a:cubicBezTo>
                    <a:pt x="2028" y="0"/>
                    <a:pt x="1921" y="8"/>
                    <a:pt x="1815" y="25"/>
                  </a:cubicBezTo>
                  <a:cubicBezTo>
                    <a:pt x="1222" y="148"/>
                    <a:pt x="728" y="531"/>
                    <a:pt x="457" y="1061"/>
                  </a:cubicBezTo>
                  <a:cubicBezTo>
                    <a:pt x="0" y="1962"/>
                    <a:pt x="691" y="2975"/>
                    <a:pt x="1383" y="3234"/>
                  </a:cubicBezTo>
                  <a:cubicBezTo>
                    <a:pt x="1582" y="3315"/>
                    <a:pt x="1812" y="3374"/>
                    <a:pt x="2039" y="3374"/>
                  </a:cubicBezTo>
                  <a:cubicBezTo>
                    <a:pt x="2192" y="3374"/>
                    <a:pt x="2342" y="3348"/>
                    <a:pt x="2481" y="3283"/>
                  </a:cubicBezTo>
                  <a:lnTo>
                    <a:pt x="2481" y="3283"/>
                  </a:lnTo>
                  <a:lnTo>
                    <a:pt x="2432" y="3308"/>
                  </a:lnTo>
                  <a:cubicBezTo>
                    <a:pt x="2679" y="3234"/>
                    <a:pt x="2901" y="3123"/>
                    <a:pt x="3098" y="2962"/>
                  </a:cubicBezTo>
                  <a:cubicBezTo>
                    <a:pt x="3247" y="2851"/>
                    <a:pt x="3382" y="2715"/>
                    <a:pt x="3481" y="2543"/>
                  </a:cubicBezTo>
                  <a:cubicBezTo>
                    <a:pt x="3493" y="2518"/>
                    <a:pt x="3506" y="2493"/>
                    <a:pt x="3518" y="2469"/>
                  </a:cubicBezTo>
                  <a:cubicBezTo>
                    <a:pt x="3530" y="2432"/>
                    <a:pt x="3543" y="2395"/>
                    <a:pt x="3555" y="2358"/>
                  </a:cubicBezTo>
                  <a:cubicBezTo>
                    <a:pt x="3567" y="2320"/>
                    <a:pt x="3592" y="2271"/>
                    <a:pt x="3592" y="2234"/>
                  </a:cubicBezTo>
                  <a:lnTo>
                    <a:pt x="3605" y="2209"/>
                  </a:lnTo>
                  <a:cubicBezTo>
                    <a:pt x="3716" y="2000"/>
                    <a:pt x="3753" y="1765"/>
                    <a:pt x="3740" y="1530"/>
                  </a:cubicBezTo>
                  <a:cubicBezTo>
                    <a:pt x="3728" y="1247"/>
                    <a:pt x="3654" y="963"/>
                    <a:pt x="3518" y="716"/>
                  </a:cubicBezTo>
                  <a:cubicBezTo>
                    <a:pt x="3208" y="219"/>
                    <a:pt x="2681" y="0"/>
                    <a:pt x="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1"/>
            <p:cNvSpPr/>
            <p:nvPr/>
          </p:nvSpPr>
          <p:spPr>
            <a:xfrm>
              <a:off x="579117" y="382397"/>
              <a:ext cx="193585" cy="179814"/>
            </a:xfrm>
            <a:custGeom>
              <a:avLst/>
              <a:gdLst/>
              <a:ahLst/>
              <a:cxnLst/>
              <a:rect l="l" t="t" r="r" b="b"/>
              <a:pathLst>
                <a:path w="3149" h="2925" extrusionOk="0">
                  <a:moveTo>
                    <a:pt x="1876" y="396"/>
                  </a:moveTo>
                  <a:cubicBezTo>
                    <a:pt x="2162" y="396"/>
                    <a:pt x="2445" y="480"/>
                    <a:pt x="2544" y="622"/>
                  </a:cubicBezTo>
                  <a:cubicBezTo>
                    <a:pt x="2704" y="894"/>
                    <a:pt x="2741" y="1227"/>
                    <a:pt x="2642" y="1523"/>
                  </a:cubicBezTo>
                  <a:cubicBezTo>
                    <a:pt x="2474" y="2030"/>
                    <a:pt x="1916" y="2524"/>
                    <a:pt x="1396" y="2524"/>
                  </a:cubicBezTo>
                  <a:cubicBezTo>
                    <a:pt x="1384" y="2524"/>
                    <a:pt x="1371" y="2524"/>
                    <a:pt x="1359" y="2523"/>
                  </a:cubicBezTo>
                  <a:cubicBezTo>
                    <a:pt x="890" y="2511"/>
                    <a:pt x="692" y="2474"/>
                    <a:pt x="482" y="2005"/>
                  </a:cubicBezTo>
                  <a:cubicBezTo>
                    <a:pt x="272" y="1548"/>
                    <a:pt x="890" y="672"/>
                    <a:pt x="1568" y="450"/>
                  </a:cubicBezTo>
                  <a:lnTo>
                    <a:pt x="1581" y="450"/>
                  </a:lnTo>
                  <a:cubicBezTo>
                    <a:pt x="1605" y="450"/>
                    <a:pt x="1655" y="413"/>
                    <a:pt x="1680" y="413"/>
                  </a:cubicBezTo>
                  <a:lnTo>
                    <a:pt x="1655" y="425"/>
                  </a:lnTo>
                  <a:cubicBezTo>
                    <a:pt x="1680" y="413"/>
                    <a:pt x="1692" y="413"/>
                    <a:pt x="1717" y="400"/>
                  </a:cubicBezTo>
                  <a:lnTo>
                    <a:pt x="1766" y="400"/>
                  </a:lnTo>
                  <a:cubicBezTo>
                    <a:pt x="1802" y="397"/>
                    <a:pt x="1839" y="396"/>
                    <a:pt x="1876" y="396"/>
                  </a:cubicBezTo>
                  <a:close/>
                  <a:moveTo>
                    <a:pt x="1955" y="0"/>
                  </a:moveTo>
                  <a:cubicBezTo>
                    <a:pt x="1860" y="0"/>
                    <a:pt x="1770" y="12"/>
                    <a:pt x="1680" y="30"/>
                  </a:cubicBezTo>
                  <a:cubicBezTo>
                    <a:pt x="1630" y="30"/>
                    <a:pt x="1593" y="42"/>
                    <a:pt x="1544" y="55"/>
                  </a:cubicBezTo>
                  <a:cubicBezTo>
                    <a:pt x="803" y="264"/>
                    <a:pt x="124" y="968"/>
                    <a:pt x="63" y="1758"/>
                  </a:cubicBezTo>
                  <a:cubicBezTo>
                    <a:pt x="1" y="1980"/>
                    <a:pt x="235" y="2610"/>
                    <a:pt x="655" y="2795"/>
                  </a:cubicBezTo>
                  <a:cubicBezTo>
                    <a:pt x="865" y="2881"/>
                    <a:pt x="1084" y="2925"/>
                    <a:pt x="1302" y="2925"/>
                  </a:cubicBezTo>
                  <a:cubicBezTo>
                    <a:pt x="1519" y="2925"/>
                    <a:pt x="1735" y="2881"/>
                    <a:pt x="1939" y="2795"/>
                  </a:cubicBezTo>
                  <a:cubicBezTo>
                    <a:pt x="2482" y="2560"/>
                    <a:pt x="2877" y="2104"/>
                    <a:pt x="3050" y="1536"/>
                  </a:cubicBezTo>
                  <a:cubicBezTo>
                    <a:pt x="3148" y="1166"/>
                    <a:pt x="3099" y="770"/>
                    <a:pt x="2902" y="425"/>
                  </a:cubicBezTo>
                  <a:cubicBezTo>
                    <a:pt x="2704" y="166"/>
                    <a:pt x="2396" y="5"/>
                    <a:pt x="2062" y="5"/>
                  </a:cubicBezTo>
                  <a:cubicBezTo>
                    <a:pt x="2026" y="2"/>
                    <a:pt x="1990" y="0"/>
                    <a:pt x="1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1057939" y="542352"/>
              <a:ext cx="218605" cy="180614"/>
            </a:xfrm>
            <a:custGeom>
              <a:avLst/>
              <a:gdLst/>
              <a:ahLst/>
              <a:cxnLst/>
              <a:rect l="l" t="t" r="r" b="b"/>
              <a:pathLst>
                <a:path w="3556" h="2938" extrusionOk="0">
                  <a:moveTo>
                    <a:pt x="1736" y="402"/>
                  </a:moveTo>
                  <a:cubicBezTo>
                    <a:pt x="2173" y="402"/>
                    <a:pt x="2594" y="590"/>
                    <a:pt x="2889" y="934"/>
                  </a:cubicBezTo>
                  <a:cubicBezTo>
                    <a:pt x="2988" y="1057"/>
                    <a:pt x="3050" y="1193"/>
                    <a:pt x="3062" y="1353"/>
                  </a:cubicBezTo>
                  <a:cubicBezTo>
                    <a:pt x="3087" y="1489"/>
                    <a:pt x="3087" y="1625"/>
                    <a:pt x="3062" y="1761"/>
                  </a:cubicBezTo>
                  <a:cubicBezTo>
                    <a:pt x="3062" y="1783"/>
                    <a:pt x="3041" y="1848"/>
                    <a:pt x="3038" y="1848"/>
                  </a:cubicBezTo>
                  <a:cubicBezTo>
                    <a:pt x="3038" y="1848"/>
                    <a:pt x="3037" y="1848"/>
                    <a:pt x="3037" y="1847"/>
                  </a:cubicBezTo>
                  <a:cubicBezTo>
                    <a:pt x="2926" y="2094"/>
                    <a:pt x="2482" y="2328"/>
                    <a:pt x="2210" y="2439"/>
                  </a:cubicBezTo>
                  <a:cubicBezTo>
                    <a:pt x="2066" y="2491"/>
                    <a:pt x="1922" y="2517"/>
                    <a:pt x="1778" y="2517"/>
                  </a:cubicBezTo>
                  <a:cubicBezTo>
                    <a:pt x="1750" y="2517"/>
                    <a:pt x="1721" y="2516"/>
                    <a:pt x="1692" y="2514"/>
                  </a:cubicBezTo>
                  <a:cubicBezTo>
                    <a:pt x="1630" y="2514"/>
                    <a:pt x="1531" y="2514"/>
                    <a:pt x="1470" y="2526"/>
                  </a:cubicBezTo>
                  <a:cubicBezTo>
                    <a:pt x="1334" y="2501"/>
                    <a:pt x="1198" y="2452"/>
                    <a:pt x="1087" y="2390"/>
                  </a:cubicBezTo>
                  <a:cubicBezTo>
                    <a:pt x="1001" y="2353"/>
                    <a:pt x="914" y="2304"/>
                    <a:pt x="840" y="2242"/>
                  </a:cubicBezTo>
                  <a:cubicBezTo>
                    <a:pt x="791" y="2205"/>
                    <a:pt x="754" y="2168"/>
                    <a:pt x="717" y="2119"/>
                  </a:cubicBezTo>
                  <a:lnTo>
                    <a:pt x="717" y="2106"/>
                  </a:lnTo>
                  <a:cubicBezTo>
                    <a:pt x="618" y="2007"/>
                    <a:pt x="569" y="1872"/>
                    <a:pt x="556" y="1736"/>
                  </a:cubicBezTo>
                  <a:cubicBezTo>
                    <a:pt x="519" y="1563"/>
                    <a:pt x="532" y="1378"/>
                    <a:pt x="581" y="1205"/>
                  </a:cubicBezTo>
                  <a:cubicBezTo>
                    <a:pt x="729" y="859"/>
                    <a:pt x="1013" y="600"/>
                    <a:pt x="1346" y="452"/>
                  </a:cubicBezTo>
                  <a:cubicBezTo>
                    <a:pt x="1476" y="418"/>
                    <a:pt x="1607" y="402"/>
                    <a:pt x="1736" y="402"/>
                  </a:cubicBezTo>
                  <a:close/>
                  <a:moveTo>
                    <a:pt x="1709" y="0"/>
                  </a:moveTo>
                  <a:cubicBezTo>
                    <a:pt x="1654" y="0"/>
                    <a:pt x="1598" y="3"/>
                    <a:pt x="1544" y="8"/>
                  </a:cubicBezTo>
                  <a:cubicBezTo>
                    <a:pt x="976" y="94"/>
                    <a:pt x="495" y="464"/>
                    <a:pt x="248" y="983"/>
                  </a:cubicBezTo>
                  <a:cubicBezTo>
                    <a:pt x="1" y="1563"/>
                    <a:pt x="174" y="2217"/>
                    <a:pt x="569" y="2538"/>
                  </a:cubicBezTo>
                  <a:cubicBezTo>
                    <a:pt x="840" y="2760"/>
                    <a:pt x="1173" y="2896"/>
                    <a:pt x="1531" y="2933"/>
                  </a:cubicBezTo>
                  <a:cubicBezTo>
                    <a:pt x="1575" y="2936"/>
                    <a:pt x="1619" y="2937"/>
                    <a:pt x="1663" y="2937"/>
                  </a:cubicBezTo>
                  <a:cubicBezTo>
                    <a:pt x="2045" y="2937"/>
                    <a:pt x="2436" y="2845"/>
                    <a:pt x="2568" y="2723"/>
                  </a:cubicBezTo>
                  <a:cubicBezTo>
                    <a:pt x="2570" y="2724"/>
                    <a:pt x="2572" y="2724"/>
                    <a:pt x="2574" y="2724"/>
                  </a:cubicBezTo>
                  <a:cubicBezTo>
                    <a:pt x="2610" y="2724"/>
                    <a:pt x="2747" y="2633"/>
                    <a:pt x="2840" y="2563"/>
                  </a:cubicBezTo>
                  <a:cubicBezTo>
                    <a:pt x="3408" y="2217"/>
                    <a:pt x="3556" y="1884"/>
                    <a:pt x="3445" y="1217"/>
                  </a:cubicBezTo>
                  <a:cubicBezTo>
                    <a:pt x="3284" y="459"/>
                    <a:pt x="2460" y="0"/>
                    <a:pt x="1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393219" y="557967"/>
              <a:ext cx="404506" cy="479751"/>
            </a:xfrm>
            <a:custGeom>
              <a:avLst/>
              <a:gdLst/>
              <a:ahLst/>
              <a:cxnLst/>
              <a:rect l="l" t="t" r="r" b="b"/>
              <a:pathLst>
                <a:path w="6580" h="7804" extrusionOk="0">
                  <a:moveTo>
                    <a:pt x="766" y="1"/>
                  </a:moveTo>
                  <a:cubicBezTo>
                    <a:pt x="556" y="519"/>
                    <a:pt x="396" y="1050"/>
                    <a:pt x="284" y="1605"/>
                  </a:cubicBezTo>
                  <a:cubicBezTo>
                    <a:pt x="99" y="2556"/>
                    <a:pt x="1" y="3938"/>
                    <a:pt x="593" y="5173"/>
                  </a:cubicBezTo>
                  <a:cubicBezTo>
                    <a:pt x="1369" y="6760"/>
                    <a:pt x="3265" y="7803"/>
                    <a:pt x="5301" y="7803"/>
                  </a:cubicBezTo>
                  <a:cubicBezTo>
                    <a:pt x="5435" y="7803"/>
                    <a:pt x="5569" y="7799"/>
                    <a:pt x="5703" y="7790"/>
                  </a:cubicBezTo>
                  <a:cubicBezTo>
                    <a:pt x="5839" y="7777"/>
                    <a:pt x="5963" y="7765"/>
                    <a:pt x="6111" y="7753"/>
                  </a:cubicBezTo>
                  <a:cubicBezTo>
                    <a:pt x="6271" y="7740"/>
                    <a:pt x="6419" y="7716"/>
                    <a:pt x="6580" y="7716"/>
                  </a:cubicBezTo>
                  <a:lnTo>
                    <a:pt x="6444" y="7679"/>
                  </a:lnTo>
                  <a:cubicBezTo>
                    <a:pt x="5592" y="7567"/>
                    <a:pt x="4506" y="7641"/>
                    <a:pt x="3580" y="7345"/>
                  </a:cubicBezTo>
                  <a:cubicBezTo>
                    <a:pt x="2309" y="6950"/>
                    <a:pt x="1284" y="5987"/>
                    <a:pt x="791" y="4741"/>
                  </a:cubicBezTo>
                  <a:cubicBezTo>
                    <a:pt x="692" y="4457"/>
                    <a:pt x="618" y="4173"/>
                    <a:pt x="568" y="3889"/>
                  </a:cubicBezTo>
                  <a:cubicBezTo>
                    <a:pt x="470" y="3420"/>
                    <a:pt x="408" y="2951"/>
                    <a:pt x="420" y="2482"/>
                  </a:cubicBezTo>
                  <a:cubicBezTo>
                    <a:pt x="433" y="2000"/>
                    <a:pt x="482" y="1531"/>
                    <a:pt x="581" y="1075"/>
                  </a:cubicBezTo>
                  <a:cubicBezTo>
                    <a:pt x="618" y="1013"/>
                    <a:pt x="618" y="815"/>
                    <a:pt x="667" y="704"/>
                  </a:cubicBezTo>
                  <a:cubicBezTo>
                    <a:pt x="692" y="457"/>
                    <a:pt x="729" y="235"/>
                    <a:pt x="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1"/>
            <p:cNvSpPr/>
            <p:nvPr/>
          </p:nvSpPr>
          <p:spPr>
            <a:xfrm>
              <a:off x="904684" y="591347"/>
              <a:ext cx="611676" cy="765548"/>
            </a:xfrm>
            <a:custGeom>
              <a:avLst/>
              <a:gdLst/>
              <a:ahLst/>
              <a:cxnLst/>
              <a:rect l="l" t="t" r="r" b="b"/>
              <a:pathLst>
                <a:path w="9950" h="12453" extrusionOk="0">
                  <a:moveTo>
                    <a:pt x="8641" y="1"/>
                  </a:moveTo>
                  <a:lnTo>
                    <a:pt x="8641" y="1"/>
                  </a:lnTo>
                  <a:cubicBezTo>
                    <a:pt x="9197" y="1285"/>
                    <a:pt x="9357" y="2679"/>
                    <a:pt x="9468" y="4074"/>
                  </a:cubicBezTo>
                  <a:cubicBezTo>
                    <a:pt x="9505" y="4543"/>
                    <a:pt x="9493" y="5012"/>
                    <a:pt x="9456" y="5469"/>
                  </a:cubicBezTo>
                  <a:cubicBezTo>
                    <a:pt x="9443" y="5630"/>
                    <a:pt x="9419" y="5790"/>
                    <a:pt x="9406" y="5950"/>
                  </a:cubicBezTo>
                  <a:cubicBezTo>
                    <a:pt x="9369" y="6222"/>
                    <a:pt x="9320" y="6481"/>
                    <a:pt x="9271" y="6753"/>
                  </a:cubicBezTo>
                  <a:cubicBezTo>
                    <a:pt x="9110" y="7691"/>
                    <a:pt x="8802" y="8592"/>
                    <a:pt x="8357" y="9431"/>
                  </a:cubicBezTo>
                  <a:cubicBezTo>
                    <a:pt x="8123" y="9913"/>
                    <a:pt x="7814" y="10345"/>
                    <a:pt x="7431" y="10715"/>
                  </a:cubicBezTo>
                  <a:cubicBezTo>
                    <a:pt x="7160" y="11024"/>
                    <a:pt x="6851" y="11295"/>
                    <a:pt x="6530" y="11542"/>
                  </a:cubicBezTo>
                  <a:cubicBezTo>
                    <a:pt x="6049" y="11839"/>
                    <a:pt x="5493" y="12011"/>
                    <a:pt x="4926" y="12073"/>
                  </a:cubicBezTo>
                  <a:cubicBezTo>
                    <a:pt x="4831" y="12082"/>
                    <a:pt x="4735" y="12086"/>
                    <a:pt x="4640" y="12086"/>
                  </a:cubicBezTo>
                  <a:cubicBezTo>
                    <a:pt x="4055" y="12086"/>
                    <a:pt x="3474" y="11924"/>
                    <a:pt x="2975" y="11616"/>
                  </a:cubicBezTo>
                  <a:cubicBezTo>
                    <a:pt x="2765" y="11481"/>
                    <a:pt x="2605" y="11295"/>
                    <a:pt x="2469" y="11098"/>
                  </a:cubicBezTo>
                  <a:cubicBezTo>
                    <a:pt x="2123" y="10604"/>
                    <a:pt x="1840" y="10073"/>
                    <a:pt x="1642" y="9518"/>
                  </a:cubicBezTo>
                  <a:cubicBezTo>
                    <a:pt x="1585" y="9403"/>
                    <a:pt x="1613" y="9256"/>
                    <a:pt x="1746" y="9256"/>
                  </a:cubicBezTo>
                  <a:cubicBezTo>
                    <a:pt x="1756" y="9256"/>
                    <a:pt x="1767" y="9257"/>
                    <a:pt x="1778" y="9259"/>
                  </a:cubicBezTo>
                  <a:lnTo>
                    <a:pt x="1790" y="9259"/>
                  </a:lnTo>
                  <a:cubicBezTo>
                    <a:pt x="1716" y="9073"/>
                    <a:pt x="1617" y="8888"/>
                    <a:pt x="1519" y="8703"/>
                  </a:cubicBezTo>
                  <a:cubicBezTo>
                    <a:pt x="1185" y="8123"/>
                    <a:pt x="642" y="7691"/>
                    <a:pt x="0" y="7493"/>
                  </a:cubicBezTo>
                  <a:lnTo>
                    <a:pt x="0" y="7493"/>
                  </a:lnTo>
                  <a:cubicBezTo>
                    <a:pt x="62" y="7580"/>
                    <a:pt x="148" y="7654"/>
                    <a:pt x="223" y="7728"/>
                  </a:cubicBezTo>
                  <a:cubicBezTo>
                    <a:pt x="679" y="8185"/>
                    <a:pt x="988" y="8777"/>
                    <a:pt x="1099" y="9431"/>
                  </a:cubicBezTo>
                  <a:cubicBezTo>
                    <a:pt x="1346" y="10752"/>
                    <a:pt x="2259" y="11888"/>
                    <a:pt x="3395" y="12271"/>
                  </a:cubicBezTo>
                  <a:cubicBezTo>
                    <a:pt x="3748" y="12393"/>
                    <a:pt x="4126" y="12453"/>
                    <a:pt x="4512" y="12453"/>
                  </a:cubicBezTo>
                  <a:cubicBezTo>
                    <a:pt x="5367" y="12453"/>
                    <a:pt x="6259" y="12161"/>
                    <a:pt x="6999" y="11616"/>
                  </a:cubicBezTo>
                  <a:cubicBezTo>
                    <a:pt x="7962" y="10900"/>
                    <a:pt x="8715" y="9777"/>
                    <a:pt x="9135" y="8419"/>
                  </a:cubicBezTo>
                  <a:cubicBezTo>
                    <a:pt x="9826" y="6160"/>
                    <a:pt x="9950" y="2815"/>
                    <a:pt x="8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81"/>
          <p:cNvGrpSpPr/>
          <p:nvPr/>
        </p:nvGrpSpPr>
        <p:grpSpPr>
          <a:xfrm>
            <a:off x="6713034" y="3579165"/>
            <a:ext cx="1875030" cy="1511226"/>
            <a:chOff x="6562292" y="3785209"/>
            <a:chExt cx="1875030" cy="1511226"/>
          </a:xfrm>
        </p:grpSpPr>
        <p:grpSp>
          <p:nvGrpSpPr>
            <p:cNvPr id="2552" name="Google Shape;2552;p81"/>
            <p:cNvGrpSpPr/>
            <p:nvPr/>
          </p:nvGrpSpPr>
          <p:grpSpPr>
            <a:xfrm>
              <a:off x="7717466" y="3785209"/>
              <a:ext cx="719856" cy="680112"/>
              <a:chOff x="7717200" y="3905550"/>
              <a:chExt cx="592377" cy="559671"/>
            </a:xfrm>
          </p:grpSpPr>
          <p:sp>
            <p:nvSpPr>
              <p:cNvPr id="2553" name="Google Shape;2553;p81"/>
              <p:cNvSpPr/>
              <p:nvPr/>
            </p:nvSpPr>
            <p:spPr>
              <a:xfrm>
                <a:off x="7724869" y="3917054"/>
                <a:ext cx="581268" cy="532152"/>
              </a:xfrm>
              <a:custGeom>
                <a:avLst/>
                <a:gdLst/>
                <a:ahLst/>
                <a:cxnLst/>
                <a:rect l="l" t="t" r="r" b="b"/>
                <a:pathLst>
                  <a:path w="10308" h="9437" extrusionOk="0">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1"/>
              <p:cNvSpPr/>
              <p:nvPr/>
            </p:nvSpPr>
            <p:spPr>
              <a:xfrm>
                <a:off x="7717200" y="3905550"/>
                <a:ext cx="592377" cy="559671"/>
              </a:xfrm>
              <a:custGeom>
                <a:avLst/>
                <a:gdLst/>
                <a:ahLst/>
                <a:cxnLst/>
                <a:rect l="l" t="t" r="r" b="b"/>
                <a:pathLst>
                  <a:path w="10505" h="9925" extrusionOk="0">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5" name="Google Shape;2555;p81"/>
            <p:cNvSpPr/>
            <p:nvPr/>
          </p:nvSpPr>
          <p:spPr>
            <a:xfrm>
              <a:off x="6562292" y="4354432"/>
              <a:ext cx="1368335" cy="942004"/>
            </a:xfrm>
            <a:custGeom>
              <a:avLst/>
              <a:gdLst/>
              <a:ahLst/>
              <a:cxnLst/>
              <a:rect l="l" t="t" r="r" b="b"/>
              <a:pathLst>
                <a:path w="16999" h="11703" extrusionOk="0">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81"/>
          <p:cNvGrpSpPr/>
          <p:nvPr/>
        </p:nvGrpSpPr>
        <p:grpSpPr>
          <a:xfrm rot="1514788">
            <a:off x="277670" y="3730426"/>
            <a:ext cx="1376274" cy="908487"/>
            <a:chOff x="5248525" y="821375"/>
            <a:chExt cx="1082824" cy="694544"/>
          </a:xfrm>
        </p:grpSpPr>
        <p:sp>
          <p:nvSpPr>
            <p:cNvPr id="2557" name="Google Shape;2557;p81"/>
            <p:cNvSpPr/>
            <p:nvPr/>
          </p:nvSpPr>
          <p:spPr>
            <a:xfrm>
              <a:off x="5386964" y="1033865"/>
              <a:ext cx="843217" cy="475585"/>
            </a:xfrm>
            <a:custGeom>
              <a:avLst/>
              <a:gdLst/>
              <a:ahLst/>
              <a:cxnLst/>
              <a:rect l="l" t="t" r="r" b="b"/>
              <a:pathLst>
                <a:path w="24870" h="14027" extrusionOk="0">
                  <a:moveTo>
                    <a:pt x="2110" y="1"/>
                  </a:moveTo>
                  <a:lnTo>
                    <a:pt x="172" y="5463"/>
                  </a:lnTo>
                  <a:lnTo>
                    <a:pt x="0" y="5941"/>
                  </a:lnTo>
                  <a:lnTo>
                    <a:pt x="22760" y="14026"/>
                  </a:lnTo>
                  <a:lnTo>
                    <a:pt x="22995" y="13368"/>
                  </a:lnTo>
                  <a:lnTo>
                    <a:pt x="24870" y="8086"/>
                  </a:lnTo>
                  <a:lnTo>
                    <a:pt x="2110" y="1"/>
                  </a:lnTo>
                  <a:close/>
                </a:path>
              </a:pathLst>
            </a:custGeom>
            <a:solidFill>
              <a:srgbClr val="028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5455115" y="824528"/>
              <a:ext cx="851795" cy="486876"/>
            </a:xfrm>
            <a:custGeom>
              <a:avLst/>
              <a:gdLst/>
              <a:ahLst/>
              <a:cxnLst/>
              <a:rect l="l" t="t" r="r" b="b"/>
              <a:pathLst>
                <a:path w="25123" h="14360" extrusionOk="0">
                  <a:moveTo>
                    <a:pt x="2209" y="0"/>
                  </a:moveTo>
                  <a:lnTo>
                    <a:pt x="0" y="6220"/>
                  </a:lnTo>
                  <a:lnTo>
                    <a:pt x="22914" y="14359"/>
                  </a:lnTo>
                  <a:lnTo>
                    <a:pt x="25122" y="8140"/>
                  </a:lnTo>
                  <a:lnTo>
                    <a:pt x="2209" y="0"/>
                  </a:lnTo>
                  <a:close/>
                </a:path>
              </a:pathLst>
            </a:custGeom>
            <a:solidFill>
              <a:srgbClr val="00A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5343564" y="832157"/>
              <a:ext cx="980431" cy="665352"/>
            </a:xfrm>
            <a:custGeom>
              <a:avLst/>
              <a:gdLst/>
              <a:ahLst/>
              <a:cxnLst/>
              <a:rect l="l" t="t" r="r" b="b"/>
              <a:pathLst>
                <a:path w="28917" h="19624" extrusionOk="0">
                  <a:moveTo>
                    <a:pt x="3858" y="0"/>
                  </a:moveTo>
                  <a:lnTo>
                    <a:pt x="0" y="10853"/>
                  </a:lnTo>
                  <a:cubicBezTo>
                    <a:pt x="36" y="10889"/>
                    <a:pt x="72" y="10916"/>
                    <a:pt x="118" y="10934"/>
                  </a:cubicBezTo>
                  <a:lnTo>
                    <a:pt x="1452" y="11412"/>
                  </a:lnTo>
                  <a:lnTo>
                    <a:pt x="3390" y="5950"/>
                  </a:lnTo>
                  <a:lnTo>
                    <a:pt x="5328" y="496"/>
                  </a:lnTo>
                  <a:lnTo>
                    <a:pt x="3994" y="27"/>
                  </a:lnTo>
                  <a:cubicBezTo>
                    <a:pt x="3948" y="18"/>
                    <a:pt x="3903" y="9"/>
                    <a:pt x="3858" y="0"/>
                  </a:cubicBezTo>
                  <a:close/>
                  <a:moveTo>
                    <a:pt x="28061" y="8681"/>
                  </a:moveTo>
                  <a:lnTo>
                    <a:pt x="26150" y="14035"/>
                  </a:lnTo>
                  <a:lnTo>
                    <a:pt x="24275" y="19317"/>
                  </a:lnTo>
                  <a:lnTo>
                    <a:pt x="25140" y="19624"/>
                  </a:lnTo>
                  <a:lnTo>
                    <a:pt x="28917" y="8978"/>
                  </a:lnTo>
                  <a:lnTo>
                    <a:pt x="28061" y="8681"/>
                  </a:lnTo>
                  <a:close/>
                </a:path>
              </a:pathLst>
            </a:custGeom>
            <a:solidFill>
              <a:srgbClr val="AFA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5248525" y="830292"/>
              <a:ext cx="225875" cy="369870"/>
            </a:xfrm>
            <a:custGeom>
              <a:avLst/>
              <a:gdLst/>
              <a:ahLst/>
              <a:cxnLst/>
              <a:rect l="l" t="t" r="r" b="b"/>
              <a:pathLst>
                <a:path w="6662" h="10909" extrusionOk="0">
                  <a:moveTo>
                    <a:pt x="5792" y="0"/>
                  </a:moveTo>
                  <a:cubicBezTo>
                    <a:pt x="3890" y="0"/>
                    <a:pt x="2470" y="856"/>
                    <a:pt x="1550" y="2561"/>
                  </a:cubicBezTo>
                  <a:cubicBezTo>
                    <a:pt x="1019" y="3553"/>
                    <a:pt x="640" y="4607"/>
                    <a:pt x="424" y="5743"/>
                  </a:cubicBezTo>
                  <a:cubicBezTo>
                    <a:pt x="0" y="7934"/>
                    <a:pt x="802" y="9655"/>
                    <a:pt x="2803" y="10908"/>
                  </a:cubicBezTo>
                  <a:lnTo>
                    <a:pt x="6661" y="55"/>
                  </a:lnTo>
                  <a:cubicBezTo>
                    <a:pt x="6361" y="18"/>
                    <a:pt x="6071" y="0"/>
                    <a:pt x="57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1"/>
            <p:cNvSpPr/>
            <p:nvPr/>
          </p:nvSpPr>
          <p:spPr>
            <a:xfrm>
              <a:off x="5250356" y="821375"/>
              <a:ext cx="1080993" cy="694544"/>
            </a:xfrm>
            <a:custGeom>
              <a:avLst/>
              <a:gdLst/>
              <a:ahLst/>
              <a:cxnLst/>
              <a:rect l="l" t="t" r="r" b="b"/>
              <a:pathLst>
                <a:path w="31883" h="20485" extrusionOk="0">
                  <a:moveTo>
                    <a:pt x="30903" y="9238"/>
                  </a:moveTo>
                  <a:lnTo>
                    <a:pt x="31425" y="9422"/>
                  </a:lnTo>
                  <a:lnTo>
                    <a:pt x="31425" y="9422"/>
                  </a:lnTo>
                  <a:cubicBezTo>
                    <a:pt x="31154" y="10260"/>
                    <a:pt x="30869" y="11089"/>
                    <a:pt x="30584" y="11910"/>
                  </a:cubicBezTo>
                  <a:cubicBezTo>
                    <a:pt x="30287" y="12803"/>
                    <a:pt x="29971" y="13686"/>
                    <a:pt x="29656" y="14578"/>
                  </a:cubicBezTo>
                  <a:lnTo>
                    <a:pt x="28700" y="17238"/>
                  </a:lnTo>
                  <a:cubicBezTo>
                    <a:pt x="28398" y="18060"/>
                    <a:pt x="28088" y="18875"/>
                    <a:pt x="27770" y="19697"/>
                  </a:cubicBezTo>
                  <a:lnTo>
                    <a:pt x="27770" y="19697"/>
                  </a:lnTo>
                  <a:lnTo>
                    <a:pt x="27262" y="19517"/>
                  </a:lnTo>
                  <a:lnTo>
                    <a:pt x="27262" y="19517"/>
                  </a:lnTo>
                  <a:cubicBezTo>
                    <a:pt x="27552" y="18623"/>
                    <a:pt x="27856" y="17736"/>
                    <a:pt x="28160" y="16841"/>
                  </a:cubicBezTo>
                  <a:cubicBezTo>
                    <a:pt x="28493" y="15894"/>
                    <a:pt x="28818" y="14948"/>
                    <a:pt x="29160" y="14002"/>
                  </a:cubicBezTo>
                  <a:cubicBezTo>
                    <a:pt x="29503" y="13055"/>
                    <a:pt x="29836" y="12109"/>
                    <a:pt x="30179" y="11171"/>
                  </a:cubicBezTo>
                  <a:cubicBezTo>
                    <a:pt x="30419" y="10523"/>
                    <a:pt x="30660" y="9880"/>
                    <a:pt x="30903" y="9238"/>
                  </a:cubicBezTo>
                  <a:close/>
                  <a:moveTo>
                    <a:pt x="5751" y="373"/>
                  </a:moveTo>
                  <a:cubicBezTo>
                    <a:pt x="6073" y="381"/>
                    <a:pt x="6404" y="417"/>
                    <a:pt x="6717" y="470"/>
                  </a:cubicBezTo>
                  <a:lnTo>
                    <a:pt x="6717" y="470"/>
                  </a:lnTo>
                  <a:cubicBezTo>
                    <a:pt x="6935" y="557"/>
                    <a:pt x="7145" y="636"/>
                    <a:pt x="7355" y="724"/>
                  </a:cubicBezTo>
                  <a:cubicBezTo>
                    <a:pt x="7581" y="814"/>
                    <a:pt x="7797" y="904"/>
                    <a:pt x="8013" y="994"/>
                  </a:cubicBezTo>
                  <a:cubicBezTo>
                    <a:pt x="8013" y="994"/>
                    <a:pt x="8013" y="1003"/>
                    <a:pt x="8013" y="1003"/>
                  </a:cubicBezTo>
                  <a:cubicBezTo>
                    <a:pt x="8033" y="1009"/>
                    <a:pt x="8052" y="1011"/>
                    <a:pt x="8071" y="1011"/>
                  </a:cubicBezTo>
                  <a:cubicBezTo>
                    <a:pt x="8152" y="1011"/>
                    <a:pt x="8228" y="966"/>
                    <a:pt x="8257" y="886"/>
                  </a:cubicBezTo>
                  <a:lnTo>
                    <a:pt x="8257" y="877"/>
                  </a:lnTo>
                  <a:lnTo>
                    <a:pt x="8414" y="444"/>
                  </a:lnTo>
                  <a:lnTo>
                    <a:pt x="8414" y="444"/>
                  </a:lnTo>
                  <a:cubicBezTo>
                    <a:pt x="10263" y="1072"/>
                    <a:pt x="12104" y="1701"/>
                    <a:pt x="13945" y="2347"/>
                  </a:cubicBezTo>
                  <a:cubicBezTo>
                    <a:pt x="15847" y="3005"/>
                    <a:pt x="17749" y="3672"/>
                    <a:pt x="19641" y="4339"/>
                  </a:cubicBezTo>
                  <a:lnTo>
                    <a:pt x="22490" y="5348"/>
                  </a:lnTo>
                  <a:lnTo>
                    <a:pt x="25329" y="6367"/>
                  </a:lnTo>
                  <a:cubicBezTo>
                    <a:pt x="27160" y="7029"/>
                    <a:pt x="28991" y="7701"/>
                    <a:pt x="30814" y="8396"/>
                  </a:cubicBezTo>
                  <a:lnTo>
                    <a:pt x="30814" y="8396"/>
                  </a:lnTo>
                  <a:cubicBezTo>
                    <a:pt x="30764" y="8551"/>
                    <a:pt x="30714" y="8705"/>
                    <a:pt x="30664" y="8859"/>
                  </a:cubicBezTo>
                  <a:lnTo>
                    <a:pt x="30664" y="8859"/>
                  </a:lnTo>
                  <a:cubicBezTo>
                    <a:pt x="30645" y="8878"/>
                    <a:pt x="30630" y="8901"/>
                    <a:pt x="30620" y="8927"/>
                  </a:cubicBezTo>
                  <a:cubicBezTo>
                    <a:pt x="30610" y="8958"/>
                    <a:pt x="30607" y="8990"/>
                    <a:pt x="30611" y="9019"/>
                  </a:cubicBezTo>
                  <a:lnTo>
                    <a:pt x="30611" y="9019"/>
                  </a:lnTo>
                  <a:cubicBezTo>
                    <a:pt x="30384" y="9706"/>
                    <a:pt x="30151" y="10391"/>
                    <a:pt x="29917" y="11072"/>
                  </a:cubicBezTo>
                  <a:cubicBezTo>
                    <a:pt x="29602" y="12027"/>
                    <a:pt x="29259" y="12974"/>
                    <a:pt x="28926" y="13920"/>
                  </a:cubicBezTo>
                  <a:cubicBezTo>
                    <a:pt x="28592" y="14867"/>
                    <a:pt x="28250" y="15804"/>
                    <a:pt x="27907" y="16751"/>
                  </a:cubicBezTo>
                  <a:cubicBezTo>
                    <a:pt x="27557" y="17694"/>
                    <a:pt x="27216" y="18628"/>
                    <a:pt x="26847" y="19562"/>
                  </a:cubicBezTo>
                  <a:lnTo>
                    <a:pt x="26847" y="19562"/>
                  </a:lnTo>
                  <a:cubicBezTo>
                    <a:pt x="26846" y="19565"/>
                    <a:pt x="26845" y="19569"/>
                    <a:pt x="26844" y="19572"/>
                  </a:cubicBezTo>
                  <a:lnTo>
                    <a:pt x="26841" y="19578"/>
                  </a:lnTo>
                  <a:lnTo>
                    <a:pt x="26841" y="19578"/>
                  </a:lnTo>
                  <a:cubicBezTo>
                    <a:pt x="26840" y="19580"/>
                    <a:pt x="26838" y="19581"/>
                    <a:pt x="26835" y="19581"/>
                  </a:cubicBezTo>
                  <a:cubicBezTo>
                    <a:pt x="26832" y="19592"/>
                    <a:pt x="26830" y="19603"/>
                    <a:pt x="26829" y="19614"/>
                  </a:cubicBezTo>
                  <a:lnTo>
                    <a:pt x="26829" y="19614"/>
                  </a:lnTo>
                  <a:lnTo>
                    <a:pt x="26673" y="20051"/>
                  </a:lnTo>
                  <a:lnTo>
                    <a:pt x="26673" y="20051"/>
                  </a:lnTo>
                  <a:cubicBezTo>
                    <a:pt x="24831" y="19414"/>
                    <a:pt x="22989" y="18785"/>
                    <a:pt x="21147" y="18148"/>
                  </a:cubicBezTo>
                  <a:lnTo>
                    <a:pt x="15450" y="16147"/>
                  </a:lnTo>
                  <a:lnTo>
                    <a:pt x="9753" y="14137"/>
                  </a:lnTo>
                  <a:cubicBezTo>
                    <a:pt x="7921" y="13474"/>
                    <a:pt x="6090" y="12811"/>
                    <a:pt x="4274" y="12091"/>
                  </a:cubicBezTo>
                  <a:lnTo>
                    <a:pt x="4274" y="12091"/>
                  </a:lnTo>
                  <a:lnTo>
                    <a:pt x="4381" y="11793"/>
                  </a:lnTo>
                  <a:cubicBezTo>
                    <a:pt x="4417" y="11694"/>
                    <a:pt x="4363" y="11586"/>
                    <a:pt x="4264" y="11550"/>
                  </a:cubicBezTo>
                  <a:cubicBezTo>
                    <a:pt x="3813" y="11397"/>
                    <a:pt x="3371" y="11252"/>
                    <a:pt x="2921" y="11099"/>
                  </a:cubicBezTo>
                  <a:lnTo>
                    <a:pt x="2921" y="11099"/>
                  </a:lnTo>
                  <a:lnTo>
                    <a:pt x="2957" y="11108"/>
                  </a:lnTo>
                  <a:cubicBezTo>
                    <a:pt x="2398" y="10784"/>
                    <a:pt x="1884" y="10378"/>
                    <a:pt x="1460" y="9891"/>
                  </a:cubicBezTo>
                  <a:cubicBezTo>
                    <a:pt x="1046" y="9404"/>
                    <a:pt x="739" y="8828"/>
                    <a:pt x="595" y="8215"/>
                  </a:cubicBezTo>
                  <a:cubicBezTo>
                    <a:pt x="442" y="7602"/>
                    <a:pt x="451" y="6962"/>
                    <a:pt x="550" y="6331"/>
                  </a:cubicBezTo>
                  <a:cubicBezTo>
                    <a:pt x="604" y="6015"/>
                    <a:pt x="685" y="5700"/>
                    <a:pt x="766" y="5393"/>
                  </a:cubicBezTo>
                  <a:cubicBezTo>
                    <a:pt x="856" y="5078"/>
                    <a:pt x="956" y="4771"/>
                    <a:pt x="1055" y="4465"/>
                  </a:cubicBezTo>
                  <a:cubicBezTo>
                    <a:pt x="1514" y="3266"/>
                    <a:pt x="2010" y="2022"/>
                    <a:pt x="3029" y="1211"/>
                  </a:cubicBezTo>
                  <a:cubicBezTo>
                    <a:pt x="3534" y="814"/>
                    <a:pt x="4147" y="562"/>
                    <a:pt x="4787" y="454"/>
                  </a:cubicBezTo>
                  <a:cubicBezTo>
                    <a:pt x="5102" y="391"/>
                    <a:pt x="5426" y="373"/>
                    <a:pt x="5751" y="373"/>
                  </a:cubicBezTo>
                  <a:close/>
                  <a:moveTo>
                    <a:pt x="8302" y="1"/>
                  </a:moveTo>
                  <a:cubicBezTo>
                    <a:pt x="8223" y="1"/>
                    <a:pt x="8150" y="51"/>
                    <a:pt x="8122" y="129"/>
                  </a:cubicBezTo>
                  <a:lnTo>
                    <a:pt x="8113" y="129"/>
                  </a:lnTo>
                  <a:lnTo>
                    <a:pt x="7956" y="581"/>
                  </a:lnTo>
                  <a:lnTo>
                    <a:pt x="7956" y="581"/>
                  </a:lnTo>
                  <a:cubicBezTo>
                    <a:pt x="7792" y="532"/>
                    <a:pt x="7628" y="479"/>
                    <a:pt x="7464" y="427"/>
                  </a:cubicBezTo>
                  <a:cubicBezTo>
                    <a:pt x="7238" y="363"/>
                    <a:pt x="7013" y="291"/>
                    <a:pt x="6788" y="219"/>
                  </a:cubicBezTo>
                  <a:lnTo>
                    <a:pt x="6779" y="219"/>
                  </a:lnTo>
                  <a:cubicBezTo>
                    <a:pt x="6779" y="210"/>
                    <a:pt x="6770" y="210"/>
                    <a:pt x="6761" y="210"/>
                  </a:cubicBezTo>
                  <a:cubicBezTo>
                    <a:pt x="6451" y="177"/>
                    <a:pt x="6140" y="157"/>
                    <a:pt x="5828" y="157"/>
                  </a:cubicBezTo>
                  <a:cubicBezTo>
                    <a:pt x="5468" y="157"/>
                    <a:pt x="5108" y="183"/>
                    <a:pt x="4750" y="246"/>
                  </a:cubicBezTo>
                  <a:cubicBezTo>
                    <a:pt x="4083" y="363"/>
                    <a:pt x="3434" y="616"/>
                    <a:pt x="2876" y="994"/>
                  </a:cubicBezTo>
                  <a:cubicBezTo>
                    <a:pt x="2299" y="1373"/>
                    <a:pt x="1821" y="1887"/>
                    <a:pt x="1442" y="2464"/>
                  </a:cubicBezTo>
                  <a:cubicBezTo>
                    <a:pt x="1253" y="2752"/>
                    <a:pt x="1100" y="3050"/>
                    <a:pt x="956" y="3347"/>
                  </a:cubicBezTo>
                  <a:cubicBezTo>
                    <a:pt x="802" y="3654"/>
                    <a:pt x="676" y="3969"/>
                    <a:pt x="568" y="4294"/>
                  </a:cubicBezTo>
                  <a:cubicBezTo>
                    <a:pt x="343" y="4934"/>
                    <a:pt x="171" y="5583"/>
                    <a:pt x="81" y="6268"/>
                  </a:cubicBezTo>
                  <a:cubicBezTo>
                    <a:pt x="0" y="6944"/>
                    <a:pt x="27" y="7647"/>
                    <a:pt x="225" y="8314"/>
                  </a:cubicBezTo>
                  <a:cubicBezTo>
                    <a:pt x="406" y="8981"/>
                    <a:pt x="766" y="9594"/>
                    <a:pt x="1208" y="10108"/>
                  </a:cubicBezTo>
                  <a:cubicBezTo>
                    <a:pt x="1659" y="10630"/>
                    <a:pt x="2209" y="11045"/>
                    <a:pt x="2776" y="11397"/>
                  </a:cubicBezTo>
                  <a:cubicBezTo>
                    <a:pt x="2785" y="11406"/>
                    <a:pt x="2794" y="11415"/>
                    <a:pt x="2803" y="11415"/>
                  </a:cubicBezTo>
                  <a:lnTo>
                    <a:pt x="2812" y="11415"/>
                  </a:lnTo>
                  <a:cubicBezTo>
                    <a:pt x="3194" y="11555"/>
                    <a:pt x="3575" y="11695"/>
                    <a:pt x="3957" y="11841"/>
                  </a:cubicBezTo>
                  <a:lnTo>
                    <a:pt x="3957" y="11841"/>
                  </a:lnTo>
                  <a:lnTo>
                    <a:pt x="3849" y="12136"/>
                  </a:lnTo>
                  <a:lnTo>
                    <a:pt x="3840" y="12154"/>
                  </a:lnTo>
                  <a:cubicBezTo>
                    <a:pt x="3813" y="12253"/>
                    <a:pt x="3867" y="12361"/>
                    <a:pt x="3966" y="12388"/>
                  </a:cubicBezTo>
                  <a:cubicBezTo>
                    <a:pt x="5886" y="12992"/>
                    <a:pt x="7788" y="13650"/>
                    <a:pt x="9690" y="14317"/>
                  </a:cubicBezTo>
                  <a:lnTo>
                    <a:pt x="15378" y="16345"/>
                  </a:lnTo>
                  <a:lnTo>
                    <a:pt x="21057" y="18400"/>
                  </a:lnTo>
                  <a:cubicBezTo>
                    <a:pt x="22950" y="19076"/>
                    <a:pt x="24833" y="19779"/>
                    <a:pt x="26726" y="20473"/>
                  </a:cubicBezTo>
                  <a:cubicBezTo>
                    <a:pt x="26747" y="20481"/>
                    <a:pt x="26769" y="20485"/>
                    <a:pt x="26791" y="20485"/>
                  </a:cubicBezTo>
                  <a:cubicBezTo>
                    <a:pt x="26871" y="20485"/>
                    <a:pt x="26950" y="20435"/>
                    <a:pt x="26979" y="20356"/>
                  </a:cubicBezTo>
                  <a:lnTo>
                    <a:pt x="27142" y="19880"/>
                  </a:lnTo>
                  <a:lnTo>
                    <a:pt x="27142" y="19880"/>
                  </a:lnTo>
                  <a:lnTo>
                    <a:pt x="27817" y="20122"/>
                  </a:lnTo>
                  <a:lnTo>
                    <a:pt x="27835" y="20131"/>
                  </a:lnTo>
                  <a:cubicBezTo>
                    <a:pt x="27852" y="20136"/>
                    <a:pt x="27869" y="20138"/>
                    <a:pt x="27886" y="20138"/>
                  </a:cubicBezTo>
                  <a:cubicBezTo>
                    <a:pt x="27967" y="20138"/>
                    <a:pt x="28040" y="20087"/>
                    <a:pt x="28069" y="20005"/>
                  </a:cubicBezTo>
                  <a:cubicBezTo>
                    <a:pt x="28358" y="19112"/>
                    <a:pt x="28655" y="18220"/>
                    <a:pt x="28962" y="17328"/>
                  </a:cubicBezTo>
                  <a:lnTo>
                    <a:pt x="29890" y="14660"/>
                  </a:lnTo>
                  <a:cubicBezTo>
                    <a:pt x="30215" y="13776"/>
                    <a:pt x="30530" y="12893"/>
                    <a:pt x="30855" y="12009"/>
                  </a:cubicBezTo>
                  <a:cubicBezTo>
                    <a:pt x="31179" y="11126"/>
                    <a:pt x="31504" y="10243"/>
                    <a:pt x="31846" y="9368"/>
                  </a:cubicBezTo>
                  <a:cubicBezTo>
                    <a:pt x="31846" y="9368"/>
                    <a:pt x="31846" y="9359"/>
                    <a:pt x="31846" y="9359"/>
                  </a:cubicBezTo>
                  <a:cubicBezTo>
                    <a:pt x="31882" y="9260"/>
                    <a:pt x="31837" y="9152"/>
                    <a:pt x="31738" y="9116"/>
                  </a:cubicBezTo>
                  <a:lnTo>
                    <a:pt x="31729" y="9116"/>
                  </a:lnTo>
                  <a:lnTo>
                    <a:pt x="31043" y="8870"/>
                  </a:lnTo>
                  <a:lnTo>
                    <a:pt x="31043" y="8870"/>
                  </a:lnTo>
                  <a:cubicBezTo>
                    <a:pt x="31109" y="8697"/>
                    <a:pt x="31176" y="8523"/>
                    <a:pt x="31242" y="8350"/>
                  </a:cubicBezTo>
                  <a:cubicBezTo>
                    <a:pt x="31242" y="8350"/>
                    <a:pt x="31242" y="8341"/>
                    <a:pt x="31242" y="8341"/>
                  </a:cubicBezTo>
                  <a:cubicBezTo>
                    <a:pt x="31278" y="8242"/>
                    <a:pt x="31224" y="8133"/>
                    <a:pt x="31125" y="8097"/>
                  </a:cubicBezTo>
                  <a:cubicBezTo>
                    <a:pt x="29214" y="7466"/>
                    <a:pt x="27303" y="6817"/>
                    <a:pt x="25410" y="6150"/>
                  </a:cubicBezTo>
                  <a:lnTo>
                    <a:pt x="22562" y="5150"/>
                  </a:lnTo>
                  <a:lnTo>
                    <a:pt x="19714" y="4131"/>
                  </a:lnTo>
                  <a:cubicBezTo>
                    <a:pt x="17821" y="3455"/>
                    <a:pt x="15928" y="2779"/>
                    <a:pt x="14035" y="2085"/>
                  </a:cubicBezTo>
                  <a:cubicBezTo>
                    <a:pt x="12142" y="1409"/>
                    <a:pt x="10258" y="706"/>
                    <a:pt x="8365" y="12"/>
                  </a:cubicBezTo>
                  <a:cubicBezTo>
                    <a:pt x="8344" y="4"/>
                    <a:pt x="8323" y="1"/>
                    <a:pt x="8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1"/>
            <p:cNvSpPr/>
            <p:nvPr/>
          </p:nvSpPr>
          <p:spPr>
            <a:xfrm>
              <a:off x="5385438" y="842193"/>
              <a:ext cx="146402" cy="383398"/>
            </a:xfrm>
            <a:custGeom>
              <a:avLst/>
              <a:gdLst/>
              <a:ahLst/>
              <a:cxnLst/>
              <a:rect l="l" t="t" r="r" b="b"/>
              <a:pathLst>
                <a:path w="4318" h="11308" extrusionOk="0">
                  <a:moveTo>
                    <a:pt x="4098" y="1"/>
                  </a:moveTo>
                  <a:cubicBezTo>
                    <a:pt x="4017" y="1"/>
                    <a:pt x="3941" y="57"/>
                    <a:pt x="3912" y="137"/>
                  </a:cubicBezTo>
                  <a:cubicBezTo>
                    <a:pt x="3624" y="1057"/>
                    <a:pt x="3299" y="1967"/>
                    <a:pt x="2984" y="2877"/>
                  </a:cubicBezTo>
                  <a:lnTo>
                    <a:pt x="2001" y="5609"/>
                  </a:lnTo>
                  <a:lnTo>
                    <a:pt x="1028" y="8331"/>
                  </a:lnTo>
                  <a:cubicBezTo>
                    <a:pt x="703" y="9241"/>
                    <a:pt x="361" y="10143"/>
                    <a:pt x="36" y="11053"/>
                  </a:cubicBezTo>
                  <a:cubicBezTo>
                    <a:pt x="0" y="11152"/>
                    <a:pt x="54" y="11269"/>
                    <a:pt x="154" y="11296"/>
                  </a:cubicBezTo>
                  <a:cubicBezTo>
                    <a:pt x="174" y="11304"/>
                    <a:pt x="196" y="11308"/>
                    <a:pt x="217" y="11308"/>
                  </a:cubicBezTo>
                  <a:cubicBezTo>
                    <a:pt x="295" y="11308"/>
                    <a:pt x="368" y="11257"/>
                    <a:pt x="397" y="11179"/>
                  </a:cubicBezTo>
                  <a:cubicBezTo>
                    <a:pt x="712" y="10269"/>
                    <a:pt x="1028" y="9358"/>
                    <a:pt x="1343" y="8448"/>
                  </a:cubicBezTo>
                  <a:lnTo>
                    <a:pt x="2308" y="5717"/>
                  </a:lnTo>
                  <a:lnTo>
                    <a:pt x="3272" y="2985"/>
                  </a:lnTo>
                  <a:cubicBezTo>
                    <a:pt x="3597" y="2075"/>
                    <a:pt x="3921" y="1165"/>
                    <a:pt x="4273" y="263"/>
                  </a:cubicBezTo>
                  <a:cubicBezTo>
                    <a:pt x="4282" y="263"/>
                    <a:pt x="4282" y="254"/>
                    <a:pt x="4282" y="254"/>
                  </a:cubicBezTo>
                  <a:cubicBezTo>
                    <a:pt x="4318" y="155"/>
                    <a:pt x="4255" y="47"/>
                    <a:pt x="4156" y="11"/>
                  </a:cubicBezTo>
                  <a:cubicBezTo>
                    <a:pt x="4136" y="4"/>
                    <a:pt x="4117" y="1"/>
                    <a:pt x="4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81"/>
          <p:cNvGrpSpPr/>
          <p:nvPr/>
        </p:nvGrpSpPr>
        <p:grpSpPr>
          <a:xfrm rot="-8421085">
            <a:off x="6965427" y="746606"/>
            <a:ext cx="1749488" cy="557970"/>
            <a:chOff x="3697288" y="914400"/>
            <a:chExt cx="1749426" cy="557950"/>
          </a:xfrm>
        </p:grpSpPr>
        <p:sp>
          <p:nvSpPr>
            <p:cNvPr id="2564" name="Google Shape;2564;p81"/>
            <p:cNvSpPr/>
            <p:nvPr/>
          </p:nvSpPr>
          <p:spPr>
            <a:xfrm>
              <a:off x="4940265" y="918872"/>
              <a:ext cx="506448" cy="506746"/>
            </a:xfrm>
            <a:custGeom>
              <a:avLst/>
              <a:gdLst/>
              <a:ahLst/>
              <a:cxnLst/>
              <a:rect l="l" t="t" r="r" b="b"/>
              <a:pathLst>
                <a:path w="6795" h="6799" extrusionOk="0">
                  <a:moveTo>
                    <a:pt x="294" y="0"/>
                  </a:moveTo>
                  <a:cubicBezTo>
                    <a:pt x="127" y="0"/>
                    <a:pt x="1" y="243"/>
                    <a:pt x="186" y="336"/>
                  </a:cubicBezTo>
                  <a:lnTo>
                    <a:pt x="5716" y="2994"/>
                  </a:lnTo>
                  <a:lnTo>
                    <a:pt x="6214" y="3234"/>
                  </a:lnTo>
                  <a:lnTo>
                    <a:pt x="1204" y="6048"/>
                  </a:lnTo>
                  <a:lnTo>
                    <a:pt x="444" y="6473"/>
                  </a:lnTo>
                  <a:cubicBezTo>
                    <a:pt x="320" y="6611"/>
                    <a:pt x="421" y="6799"/>
                    <a:pt x="577" y="6799"/>
                  </a:cubicBezTo>
                  <a:cubicBezTo>
                    <a:pt x="593" y="6799"/>
                    <a:pt x="610" y="6797"/>
                    <a:pt x="627" y="6792"/>
                  </a:cubicBezTo>
                  <a:lnTo>
                    <a:pt x="5928" y="3800"/>
                  </a:lnTo>
                  <a:lnTo>
                    <a:pt x="6688" y="3359"/>
                  </a:lnTo>
                  <a:cubicBezTo>
                    <a:pt x="6794" y="3298"/>
                    <a:pt x="6794" y="3131"/>
                    <a:pt x="6688" y="3055"/>
                  </a:cubicBezTo>
                  <a:lnTo>
                    <a:pt x="1158" y="397"/>
                  </a:lnTo>
                  <a:lnTo>
                    <a:pt x="368" y="17"/>
                  </a:lnTo>
                  <a:cubicBezTo>
                    <a:pt x="343" y="5"/>
                    <a:pt x="318"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1"/>
            <p:cNvSpPr/>
            <p:nvPr/>
          </p:nvSpPr>
          <p:spPr>
            <a:xfrm>
              <a:off x="5271114" y="1084259"/>
              <a:ext cx="160841" cy="155177"/>
            </a:xfrm>
            <a:custGeom>
              <a:avLst/>
              <a:gdLst/>
              <a:ahLst/>
              <a:cxnLst/>
              <a:rect l="l" t="t" r="r" b="b"/>
              <a:pathLst>
                <a:path w="2158" h="2082" extrusionOk="0">
                  <a:moveTo>
                    <a:pt x="92" y="1"/>
                  </a:moveTo>
                  <a:lnTo>
                    <a:pt x="92" y="1"/>
                  </a:lnTo>
                  <a:cubicBezTo>
                    <a:pt x="1" y="700"/>
                    <a:pt x="46" y="1398"/>
                    <a:pt x="229" y="2082"/>
                  </a:cubicBezTo>
                  <a:lnTo>
                    <a:pt x="2158" y="988"/>
                  </a:lnTo>
                  <a:lnTo>
                    <a:pt x="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1"/>
            <p:cNvSpPr/>
            <p:nvPr/>
          </p:nvSpPr>
          <p:spPr>
            <a:xfrm>
              <a:off x="5257549" y="1070695"/>
              <a:ext cx="189163" cy="181859"/>
            </a:xfrm>
            <a:custGeom>
              <a:avLst/>
              <a:gdLst/>
              <a:ahLst/>
              <a:cxnLst/>
              <a:rect l="l" t="t" r="r" b="b"/>
              <a:pathLst>
                <a:path w="2538" h="2440" extrusionOk="0">
                  <a:moveTo>
                    <a:pt x="426" y="466"/>
                  </a:moveTo>
                  <a:lnTo>
                    <a:pt x="1942" y="1192"/>
                  </a:lnTo>
                  <a:lnTo>
                    <a:pt x="1942" y="1192"/>
                  </a:lnTo>
                  <a:lnTo>
                    <a:pt x="562" y="1975"/>
                  </a:lnTo>
                  <a:lnTo>
                    <a:pt x="536" y="1990"/>
                  </a:lnTo>
                  <a:lnTo>
                    <a:pt x="536" y="1990"/>
                  </a:lnTo>
                  <a:cubicBezTo>
                    <a:pt x="423" y="1488"/>
                    <a:pt x="386" y="978"/>
                    <a:pt x="426" y="466"/>
                  </a:cubicBezTo>
                  <a:close/>
                  <a:moveTo>
                    <a:pt x="274" y="0"/>
                  </a:moveTo>
                  <a:cubicBezTo>
                    <a:pt x="254" y="4"/>
                    <a:pt x="236" y="10"/>
                    <a:pt x="218" y="18"/>
                  </a:cubicBezTo>
                  <a:lnTo>
                    <a:pt x="218" y="18"/>
                  </a:lnTo>
                  <a:cubicBezTo>
                    <a:pt x="178" y="30"/>
                    <a:pt x="143" y="56"/>
                    <a:pt x="122" y="92"/>
                  </a:cubicBezTo>
                  <a:cubicBezTo>
                    <a:pt x="115" y="105"/>
                    <a:pt x="110" y="118"/>
                    <a:pt x="107" y="132"/>
                  </a:cubicBezTo>
                  <a:lnTo>
                    <a:pt x="107" y="132"/>
                  </a:lnTo>
                  <a:cubicBezTo>
                    <a:pt x="100" y="148"/>
                    <a:pt x="94" y="165"/>
                    <a:pt x="92" y="183"/>
                  </a:cubicBezTo>
                  <a:cubicBezTo>
                    <a:pt x="0" y="897"/>
                    <a:pt x="46" y="1611"/>
                    <a:pt x="243" y="2310"/>
                  </a:cubicBezTo>
                  <a:cubicBezTo>
                    <a:pt x="266" y="2387"/>
                    <a:pt x="336" y="2440"/>
                    <a:pt x="413" y="2440"/>
                  </a:cubicBezTo>
                  <a:cubicBezTo>
                    <a:pt x="442" y="2440"/>
                    <a:pt x="473" y="2432"/>
                    <a:pt x="502" y="2416"/>
                  </a:cubicBezTo>
                  <a:lnTo>
                    <a:pt x="2188" y="1474"/>
                  </a:lnTo>
                  <a:lnTo>
                    <a:pt x="2431" y="1337"/>
                  </a:lnTo>
                  <a:cubicBezTo>
                    <a:pt x="2537" y="1261"/>
                    <a:pt x="2537" y="1094"/>
                    <a:pt x="2431" y="1018"/>
                  </a:cubicBezTo>
                  <a:lnTo>
                    <a:pt x="623" y="152"/>
                  </a:lnTo>
                  <a:lnTo>
                    <a:pt x="365" y="31"/>
                  </a:lnTo>
                  <a:cubicBezTo>
                    <a:pt x="361" y="29"/>
                    <a:pt x="356" y="27"/>
                    <a:pt x="352" y="25"/>
                  </a:cubicBezTo>
                  <a:lnTo>
                    <a:pt x="352" y="25"/>
                  </a:lnTo>
                  <a:cubicBezTo>
                    <a:pt x="328" y="13"/>
                    <a:pt x="302" y="4"/>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1"/>
            <p:cNvSpPr/>
            <p:nvPr/>
          </p:nvSpPr>
          <p:spPr>
            <a:xfrm>
              <a:off x="3710852" y="927294"/>
              <a:ext cx="1299921" cy="531938"/>
            </a:xfrm>
            <a:custGeom>
              <a:avLst/>
              <a:gdLst/>
              <a:ahLst/>
              <a:cxnLst/>
              <a:rect l="l" t="t" r="r" b="b"/>
              <a:pathLst>
                <a:path w="17441" h="7137" extrusionOk="0">
                  <a:moveTo>
                    <a:pt x="12789" y="0"/>
                  </a:moveTo>
                  <a:cubicBezTo>
                    <a:pt x="8515" y="0"/>
                    <a:pt x="4000" y="193"/>
                    <a:pt x="1" y="193"/>
                  </a:cubicBezTo>
                  <a:lnTo>
                    <a:pt x="1" y="208"/>
                  </a:lnTo>
                  <a:cubicBezTo>
                    <a:pt x="1" y="1514"/>
                    <a:pt x="138" y="4492"/>
                    <a:pt x="183" y="5859"/>
                  </a:cubicBezTo>
                  <a:cubicBezTo>
                    <a:pt x="219" y="7061"/>
                    <a:pt x="516" y="7107"/>
                    <a:pt x="1600" y="7107"/>
                  </a:cubicBezTo>
                  <a:cubicBezTo>
                    <a:pt x="1689" y="7107"/>
                    <a:pt x="1784" y="7107"/>
                    <a:pt x="1884" y="7107"/>
                  </a:cubicBezTo>
                  <a:cubicBezTo>
                    <a:pt x="2120" y="7107"/>
                    <a:pt x="2387" y="7108"/>
                    <a:pt x="2690" y="7120"/>
                  </a:cubicBezTo>
                  <a:cubicBezTo>
                    <a:pt x="3042" y="7131"/>
                    <a:pt x="3375" y="7136"/>
                    <a:pt x="3693" y="7136"/>
                  </a:cubicBezTo>
                  <a:cubicBezTo>
                    <a:pt x="5473" y="7136"/>
                    <a:pt x="6781" y="6983"/>
                    <a:pt x="8341" y="6983"/>
                  </a:cubicBezTo>
                  <a:cubicBezTo>
                    <a:pt x="8586" y="6958"/>
                    <a:pt x="9008" y="6950"/>
                    <a:pt x="9539" y="6950"/>
                  </a:cubicBezTo>
                  <a:cubicBezTo>
                    <a:pt x="10332" y="6950"/>
                    <a:pt x="11366" y="6967"/>
                    <a:pt x="12415" y="6967"/>
                  </a:cubicBezTo>
                  <a:cubicBezTo>
                    <a:pt x="14454" y="6967"/>
                    <a:pt x="16548" y="6903"/>
                    <a:pt x="17031" y="6527"/>
                  </a:cubicBezTo>
                  <a:cubicBezTo>
                    <a:pt x="17441" y="6208"/>
                    <a:pt x="17031" y="1256"/>
                    <a:pt x="16772" y="71"/>
                  </a:cubicBezTo>
                  <a:cubicBezTo>
                    <a:pt x="15485" y="20"/>
                    <a:pt x="14149" y="0"/>
                    <a:pt x="12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1"/>
            <p:cNvSpPr/>
            <p:nvPr/>
          </p:nvSpPr>
          <p:spPr>
            <a:xfrm>
              <a:off x="3697288" y="914400"/>
              <a:ext cx="1314604" cy="557950"/>
            </a:xfrm>
            <a:custGeom>
              <a:avLst/>
              <a:gdLst/>
              <a:ahLst/>
              <a:cxnLst/>
              <a:rect l="l" t="t" r="r" b="b"/>
              <a:pathLst>
                <a:path w="17638" h="7486" extrusionOk="0">
                  <a:moveTo>
                    <a:pt x="12885" y="365"/>
                  </a:moveTo>
                  <a:cubicBezTo>
                    <a:pt x="13036" y="365"/>
                    <a:pt x="13187" y="365"/>
                    <a:pt x="13339" y="366"/>
                  </a:cubicBezTo>
                  <a:cubicBezTo>
                    <a:pt x="14485" y="366"/>
                    <a:pt x="15646" y="393"/>
                    <a:pt x="16793" y="422"/>
                  </a:cubicBezTo>
                  <a:lnTo>
                    <a:pt x="16793" y="422"/>
                  </a:lnTo>
                  <a:cubicBezTo>
                    <a:pt x="16934" y="1203"/>
                    <a:pt x="17032" y="1985"/>
                    <a:pt x="17076" y="2766"/>
                  </a:cubicBezTo>
                  <a:cubicBezTo>
                    <a:pt x="17167" y="3753"/>
                    <a:pt x="17213" y="4756"/>
                    <a:pt x="17197" y="5743"/>
                  </a:cubicBezTo>
                  <a:cubicBezTo>
                    <a:pt x="17197" y="6017"/>
                    <a:pt x="17167" y="6290"/>
                    <a:pt x="17106" y="6564"/>
                  </a:cubicBezTo>
                  <a:cubicBezTo>
                    <a:pt x="17061" y="6594"/>
                    <a:pt x="17015" y="6624"/>
                    <a:pt x="16969" y="6640"/>
                  </a:cubicBezTo>
                  <a:cubicBezTo>
                    <a:pt x="16848" y="6685"/>
                    <a:pt x="16726" y="6716"/>
                    <a:pt x="16620" y="6746"/>
                  </a:cubicBezTo>
                  <a:cubicBezTo>
                    <a:pt x="15785" y="6928"/>
                    <a:pt x="14903" y="6928"/>
                    <a:pt x="14053" y="6959"/>
                  </a:cubicBezTo>
                  <a:cubicBezTo>
                    <a:pt x="13610" y="6972"/>
                    <a:pt x="13167" y="6976"/>
                    <a:pt x="12724" y="6976"/>
                  </a:cubicBezTo>
                  <a:cubicBezTo>
                    <a:pt x="12118" y="6976"/>
                    <a:pt x="11513" y="6967"/>
                    <a:pt x="10908" y="6959"/>
                  </a:cubicBezTo>
                  <a:cubicBezTo>
                    <a:pt x="10452" y="6959"/>
                    <a:pt x="9991" y="6942"/>
                    <a:pt x="9531" y="6942"/>
                  </a:cubicBezTo>
                  <a:cubicBezTo>
                    <a:pt x="9224" y="6942"/>
                    <a:pt x="8918" y="6950"/>
                    <a:pt x="8614" y="6974"/>
                  </a:cubicBezTo>
                  <a:cubicBezTo>
                    <a:pt x="8022" y="7019"/>
                    <a:pt x="7414" y="7004"/>
                    <a:pt x="6822" y="7035"/>
                  </a:cubicBezTo>
                  <a:cubicBezTo>
                    <a:pt x="6123" y="7065"/>
                    <a:pt x="5424" y="7111"/>
                    <a:pt x="4725" y="7126"/>
                  </a:cubicBezTo>
                  <a:cubicBezTo>
                    <a:pt x="4567" y="7129"/>
                    <a:pt x="4409" y="7130"/>
                    <a:pt x="4250" y="7130"/>
                  </a:cubicBezTo>
                  <a:cubicBezTo>
                    <a:pt x="3614" y="7130"/>
                    <a:pt x="2972" y="7111"/>
                    <a:pt x="2340" y="7111"/>
                  </a:cubicBezTo>
                  <a:cubicBezTo>
                    <a:pt x="2113" y="7111"/>
                    <a:pt x="1869" y="7128"/>
                    <a:pt x="1628" y="7128"/>
                  </a:cubicBezTo>
                  <a:cubicBezTo>
                    <a:pt x="1418" y="7128"/>
                    <a:pt x="1210" y="7115"/>
                    <a:pt x="1019" y="7065"/>
                  </a:cubicBezTo>
                  <a:cubicBezTo>
                    <a:pt x="699" y="6989"/>
                    <a:pt x="608" y="6746"/>
                    <a:pt x="578" y="6457"/>
                  </a:cubicBezTo>
                  <a:cubicBezTo>
                    <a:pt x="502" y="5956"/>
                    <a:pt x="517" y="5424"/>
                    <a:pt x="502" y="4923"/>
                  </a:cubicBezTo>
                  <a:cubicBezTo>
                    <a:pt x="456" y="3647"/>
                    <a:pt x="396" y="2371"/>
                    <a:pt x="380" y="1095"/>
                  </a:cubicBezTo>
                  <a:cubicBezTo>
                    <a:pt x="380" y="924"/>
                    <a:pt x="372" y="745"/>
                    <a:pt x="368" y="563"/>
                  </a:cubicBezTo>
                  <a:lnTo>
                    <a:pt x="368" y="563"/>
                  </a:lnTo>
                  <a:cubicBezTo>
                    <a:pt x="4545" y="557"/>
                    <a:pt x="8708" y="365"/>
                    <a:pt x="12885" y="365"/>
                  </a:cubicBezTo>
                  <a:close/>
                  <a:moveTo>
                    <a:pt x="13086" y="0"/>
                  </a:moveTo>
                  <a:cubicBezTo>
                    <a:pt x="9980" y="0"/>
                    <a:pt x="6870" y="99"/>
                    <a:pt x="3768" y="153"/>
                  </a:cubicBezTo>
                  <a:cubicBezTo>
                    <a:pt x="2568" y="183"/>
                    <a:pt x="1383" y="199"/>
                    <a:pt x="183" y="199"/>
                  </a:cubicBezTo>
                  <a:cubicBezTo>
                    <a:pt x="137" y="215"/>
                    <a:pt x="104" y="245"/>
                    <a:pt x="84" y="281"/>
                  </a:cubicBezTo>
                  <a:lnTo>
                    <a:pt x="84" y="281"/>
                  </a:lnTo>
                  <a:cubicBezTo>
                    <a:pt x="47" y="302"/>
                    <a:pt x="17" y="335"/>
                    <a:pt x="1" y="381"/>
                  </a:cubicBezTo>
                  <a:cubicBezTo>
                    <a:pt x="1" y="1626"/>
                    <a:pt x="61" y="2887"/>
                    <a:pt x="107" y="4133"/>
                  </a:cubicBezTo>
                  <a:cubicBezTo>
                    <a:pt x="137" y="4726"/>
                    <a:pt x="153" y="5333"/>
                    <a:pt x="183" y="5926"/>
                  </a:cubicBezTo>
                  <a:cubicBezTo>
                    <a:pt x="198" y="6305"/>
                    <a:pt x="183" y="6776"/>
                    <a:pt x="426" y="7111"/>
                  </a:cubicBezTo>
                  <a:cubicBezTo>
                    <a:pt x="639" y="7384"/>
                    <a:pt x="988" y="7445"/>
                    <a:pt x="1307" y="7460"/>
                  </a:cubicBezTo>
                  <a:cubicBezTo>
                    <a:pt x="1532" y="7471"/>
                    <a:pt x="1758" y="7474"/>
                    <a:pt x="1985" y="7474"/>
                  </a:cubicBezTo>
                  <a:cubicBezTo>
                    <a:pt x="2234" y="7474"/>
                    <a:pt x="2483" y="7471"/>
                    <a:pt x="2730" y="7471"/>
                  </a:cubicBezTo>
                  <a:cubicBezTo>
                    <a:pt x="2869" y="7471"/>
                    <a:pt x="3008" y="7472"/>
                    <a:pt x="3145" y="7475"/>
                  </a:cubicBezTo>
                  <a:cubicBezTo>
                    <a:pt x="3381" y="7482"/>
                    <a:pt x="3616" y="7485"/>
                    <a:pt x="3851" y="7485"/>
                  </a:cubicBezTo>
                  <a:cubicBezTo>
                    <a:pt x="5146" y="7485"/>
                    <a:pt x="6434" y="7392"/>
                    <a:pt x="7733" y="7354"/>
                  </a:cubicBezTo>
                  <a:cubicBezTo>
                    <a:pt x="8440" y="7331"/>
                    <a:pt x="9147" y="7325"/>
                    <a:pt x="9854" y="7325"/>
                  </a:cubicBezTo>
                  <a:cubicBezTo>
                    <a:pt x="10626" y="7325"/>
                    <a:pt x="11398" y="7332"/>
                    <a:pt x="12168" y="7332"/>
                  </a:cubicBezTo>
                  <a:cubicBezTo>
                    <a:pt x="12599" y="7332"/>
                    <a:pt x="13030" y="7330"/>
                    <a:pt x="13460" y="7323"/>
                  </a:cubicBezTo>
                  <a:cubicBezTo>
                    <a:pt x="14432" y="7323"/>
                    <a:pt x="15405" y="7262"/>
                    <a:pt x="16377" y="7141"/>
                  </a:cubicBezTo>
                  <a:cubicBezTo>
                    <a:pt x="16666" y="7111"/>
                    <a:pt x="16954" y="7035"/>
                    <a:pt x="17228" y="6913"/>
                  </a:cubicBezTo>
                  <a:cubicBezTo>
                    <a:pt x="17410" y="6792"/>
                    <a:pt x="17516" y="6579"/>
                    <a:pt x="17516" y="6366"/>
                  </a:cubicBezTo>
                  <a:cubicBezTo>
                    <a:pt x="17638" y="5470"/>
                    <a:pt x="17562" y="4513"/>
                    <a:pt x="17501" y="3601"/>
                  </a:cubicBezTo>
                  <a:cubicBezTo>
                    <a:pt x="17440" y="2614"/>
                    <a:pt x="17349" y="1626"/>
                    <a:pt x="17197" y="639"/>
                  </a:cubicBezTo>
                  <a:cubicBezTo>
                    <a:pt x="17182" y="487"/>
                    <a:pt x="17152" y="350"/>
                    <a:pt x="17121" y="199"/>
                  </a:cubicBezTo>
                  <a:cubicBezTo>
                    <a:pt x="17106" y="123"/>
                    <a:pt x="17030" y="77"/>
                    <a:pt x="16954" y="62"/>
                  </a:cubicBezTo>
                  <a:cubicBezTo>
                    <a:pt x="15666" y="17"/>
                    <a:pt x="14376" y="0"/>
                    <a:pt x="13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1"/>
            <p:cNvSpPr/>
            <p:nvPr/>
          </p:nvSpPr>
          <p:spPr>
            <a:xfrm>
              <a:off x="3718827" y="1182791"/>
              <a:ext cx="1273835" cy="13639"/>
            </a:xfrm>
            <a:custGeom>
              <a:avLst/>
              <a:gdLst/>
              <a:ahLst/>
              <a:cxnLst/>
              <a:rect l="l" t="t" r="r" b="b"/>
              <a:pathLst>
                <a:path w="17091" h="183" fill="none" extrusionOk="0">
                  <a:moveTo>
                    <a:pt x="0" y="107"/>
                  </a:moveTo>
                  <a:cubicBezTo>
                    <a:pt x="6487" y="183"/>
                    <a:pt x="11531" y="0"/>
                    <a:pt x="17091" y="0"/>
                  </a:cubicBezTo>
                </a:path>
              </a:pathLst>
            </a:custGeom>
            <a:solidFill>
              <a:schemeClr val="dk2"/>
            </a:solidFill>
            <a:ln w="61900" cap="flat" cmpd="sng">
              <a:solidFill>
                <a:schemeClr val="dk2"/>
              </a:solidFill>
              <a:prstDash val="solid"/>
              <a:miter lim="15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533;p81">
            <a:extLst>
              <a:ext uri="{FF2B5EF4-FFF2-40B4-BE49-F238E27FC236}">
                <a16:creationId xmlns:a16="http://schemas.microsoft.com/office/drawing/2014/main" id="{4A68286C-1285-CD22-53B7-0ED05AC69A0C}"/>
              </a:ext>
            </a:extLst>
          </p:cNvPr>
          <p:cNvGrpSpPr/>
          <p:nvPr/>
        </p:nvGrpSpPr>
        <p:grpSpPr>
          <a:xfrm>
            <a:off x="2560244" y="2726343"/>
            <a:ext cx="4152790" cy="193015"/>
            <a:chOff x="4345425" y="2175475"/>
            <a:chExt cx="800750" cy="176025"/>
          </a:xfrm>
        </p:grpSpPr>
        <p:sp>
          <p:nvSpPr>
            <p:cNvPr id="5" name="Google Shape;2534;p81">
              <a:extLst>
                <a:ext uri="{FF2B5EF4-FFF2-40B4-BE49-F238E27FC236}">
                  <a16:creationId xmlns:a16="http://schemas.microsoft.com/office/drawing/2014/main" id="{0BEFA4A2-31AD-DACC-4E01-1B925B4345D8}"/>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35;p81">
              <a:extLst>
                <a:ext uri="{FF2B5EF4-FFF2-40B4-BE49-F238E27FC236}">
                  <a16:creationId xmlns:a16="http://schemas.microsoft.com/office/drawing/2014/main" id="{4FAFC66D-A46B-E4EC-EA66-E52D8E121741}"/>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804;p121">
            <a:extLst>
              <a:ext uri="{FF2B5EF4-FFF2-40B4-BE49-F238E27FC236}">
                <a16:creationId xmlns:a16="http://schemas.microsoft.com/office/drawing/2014/main" id="{1B82E028-D076-1EC4-0DA6-C229704FB2C3}"/>
              </a:ext>
            </a:extLst>
          </p:cNvPr>
          <p:cNvSpPr/>
          <p:nvPr/>
        </p:nvSpPr>
        <p:spPr>
          <a:xfrm rot="20305869">
            <a:off x="3638828" y="2983502"/>
            <a:ext cx="1866344" cy="1764067"/>
          </a:xfrm>
          <a:custGeom>
            <a:avLst/>
            <a:gdLst/>
            <a:ahLst/>
            <a:cxnLst/>
            <a:rect l="l" t="t" r="r" b="b"/>
            <a:pathLst>
              <a:path w="11221" h="12246" extrusionOk="0">
                <a:moveTo>
                  <a:pt x="5308" y="99"/>
                </a:moveTo>
                <a:cubicBezTo>
                  <a:pt x="5888" y="0"/>
                  <a:pt x="6666" y="630"/>
                  <a:pt x="7147" y="914"/>
                </a:cubicBezTo>
                <a:cubicBezTo>
                  <a:pt x="8073" y="1445"/>
                  <a:pt x="9036" y="1914"/>
                  <a:pt x="9986" y="2383"/>
                </a:cubicBezTo>
                <a:cubicBezTo>
                  <a:pt x="10073" y="2420"/>
                  <a:pt x="10172" y="2457"/>
                  <a:pt x="10258" y="2494"/>
                </a:cubicBezTo>
                <a:cubicBezTo>
                  <a:pt x="10381" y="2556"/>
                  <a:pt x="10505" y="2605"/>
                  <a:pt x="10628" y="2667"/>
                </a:cubicBezTo>
                <a:cubicBezTo>
                  <a:pt x="10851" y="2778"/>
                  <a:pt x="11171" y="2975"/>
                  <a:pt x="11209" y="3247"/>
                </a:cubicBezTo>
                <a:cubicBezTo>
                  <a:pt x="11221" y="3321"/>
                  <a:pt x="11209" y="3395"/>
                  <a:pt x="11184" y="3457"/>
                </a:cubicBezTo>
                <a:cubicBezTo>
                  <a:pt x="11048" y="3716"/>
                  <a:pt x="10888" y="3938"/>
                  <a:pt x="10678" y="4136"/>
                </a:cubicBezTo>
                <a:cubicBezTo>
                  <a:pt x="10665" y="4160"/>
                  <a:pt x="10641" y="4185"/>
                  <a:pt x="10616" y="4197"/>
                </a:cubicBezTo>
                <a:cubicBezTo>
                  <a:pt x="10480" y="4333"/>
                  <a:pt x="10357" y="4481"/>
                  <a:pt x="10233" y="4642"/>
                </a:cubicBezTo>
                <a:cubicBezTo>
                  <a:pt x="10283" y="4691"/>
                  <a:pt x="10344" y="4753"/>
                  <a:pt x="10381" y="4815"/>
                </a:cubicBezTo>
                <a:cubicBezTo>
                  <a:pt x="10604" y="5074"/>
                  <a:pt x="10628" y="5444"/>
                  <a:pt x="10443" y="5728"/>
                </a:cubicBezTo>
                <a:cubicBezTo>
                  <a:pt x="10357" y="5888"/>
                  <a:pt x="10246" y="6037"/>
                  <a:pt x="10135" y="6197"/>
                </a:cubicBezTo>
                <a:cubicBezTo>
                  <a:pt x="9999" y="6382"/>
                  <a:pt x="9863" y="6580"/>
                  <a:pt x="9715" y="6765"/>
                </a:cubicBezTo>
                <a:cubicBezTo>
                  <a:pt x="9579" y="6962"/>
                  <a:pt x="9431" y="7147"/>
                  <a:pt x="9295" y="7345"/>
                </a:cubicBezTo>
                <a:cubicBezTo>
                  <a:pt x="9184" y="7481"/>
                  <a:pt x="9085" y="7629"/>
                  <a:pt x="8987" y="7789"/>
                </a:cubicBezTo>
                <a:cubicBezTo>
                  <a:pt x="8357" y="8826"/>
                  <a:pt x="7616" y="9789"/>
                  <a:pt x="6975" y="10826"/>
                </a:cubicBezTo>
                <a:cubicBezTo>
                  <a:pt x="6641" y="11381"/>
                  <a:pt x="6147" y="12246"/>
                  <a:pt x="5370" y="11776"/>
                </a:cubicBezTo>
                <a:cubicBezTo>
                  <a:pt x="5024" y="11567"/>
                  <a:pt x="4679" y="11307"/>
                  <a:pt x="4345" y="11085"/>
                </a:cubicBezTo>
                <a:cubicBezTo>
                  <a:pt x="3790" y="10703"/>
                  <a:pt x="3247" y="10320"/>
                  <a:pt x="2691" y="9925"/>
                </a:cubicBezTo>
                <a:cubicBezTo>
                  <a:pt x="2185" y="9567"/>
                  <a:pt x="1679" y="9197"/>
                  <a:pt x="1173" y="8826"/>
                </a:cubicBezTo>
                <a:cubicBezTo>
                  <a:pt x="975" y="8678"/>
                  <a:pt x="778" y="8518"/>
                  <a:pt x="580" y="8370"/>
                </a:cubicBezTo>
                <a:cubicBezTo>
                  <a:pt x="445" y="8258"/>
                  <a:pt x="309" y="8147"/>
                  <a:pt x="173" y="8024"/>
                </a:cubicBezTo>
                <a:lnTo>
                  <a:pt x="148" y="7999"/>
                </a:lnTo>
                <a:cubicBezTo>
                  <a:pt x="62" y="7925"/>
                  <a:pt x="0" y="7839"/>
                  <a:pt x="74" y="7715"/>
                </a:cubicBezTo>
                <a:cubicBezTo>
                  <a:pt x="408" y="7185"/>
                  <a:pt x="716" y="6629"/>
                  <a:pt x="1037" y="6074"/>
                </a:cubicBezTo>
                <a:cubicBezTo>
                  <a:pt x="1432" y="5382"/>
                  <a:pt x="1827" y="4679"/>
                  <a:pt x="2247" y="3987"/>
                </a:cubicBezTo>
                <a:cubicBezTo>
                  <a:pt x="2728" y="3185"/>
                  <a:pt x="3222" y="2383"/>
                  <a:pt x="3777" y="1630"/>
                </a:cubicBezTo>
                <a:cubicBezTo>
                  <a:pt x="4135" y="1124"/>
                  <a:pt x="4666" y="445"/>
                  <a:pt x="5197" y="124"/>
                </a:cubicBezTo>
                <a:cubicBezTo>
                  <a:pt x="5222" y="99"/>
                  <a:pt x="5271" y="87"/>
                  <a:pt x="5308" y="87"/>
                </a:cubicBezTo>
                <a:close/>
                <a:moveTo>
                  <a:pt x="5148" y="679"/>
                </a:moveTo>
                <a:cubicBezTo>
                  <a:pt x="5925" y="815"/>
                  <a:pt x="7308" y="1766"/>
                  <a:pt x="7826" y="2124"/>
                </a:cubicBezTo>
                <a:cubicBezTo>
                  <a:pt x="8382" y="2482"/>
                  <a:pt x="8913" y="2864"/>
                  <a:pt x="9468" y="3222"/>
                </a:cubicBezTo>
                <a:cubicBezTo>
                  <a:pt x="9666" y="3358"/>
                  <a:pt x="9875" y="3494"/>
                  <a:pt x="10098" y="3617"/>
                </a:cubicBezTo>
                <a:cubicBezTo>
                  <a:pt x="10209" y="3679"/>
                  <a:pt x="10332" y="3741"/>
                  <a:pt x="10468" y="3790"/>
                </a:cubicBezTo>
                <a:lnTo>
                  <a:pt x="10542" y="3704"/>
                </a:lnTo>
                <a:cubicBezTo>
                  <a:pt x="10616" y="3617"/>
                  <a:pt x="10739" y="3469"/>
                  <a:pt x="10715" y="3346"/>
                </a:cubicBezTo>
                <a:cubicBezTo>
                  <a:pt x="10678" y="3210"/>
                  <a:pt x="10443" y="3074"/>
                  <a:pt x="10320" y="3000"/>
                </a:cubicBezTo>
                <a:cubicBezTo>
                  <a:pt x="9974" y="2827"/>
                  <a:pt x="9628" y="2654"/>
                  <a:pt x="9271" y="2482"/>
                </a:cubicBezTo>
                <a:cubicBezTo>
                  <a:pt x="8542" y="2124"/>
                  <a:pt x="7814" y="1778"/>
                  <a:pt x="7110" y="1371"/>
                </a:cubicBezTo>
                <a:cubicBezTo>
                  <a:pt x="6802" y="1185"/>
                  <a:pt x="6481" y="1025"/>
                  <a:pt x="6160" y="852"/>
                </a:cubicBezTo>
                <a:cubicBezTo>
                  <a:pt x="5938" y="753"/>
                  <a:pt x="5604" y="519"/>
                  <a:pt x="5357" y="544"/>
                </a:cubicBezTo>
                <a:cubicBezTo>
                  <a:pt x="5283" y="581"/>
                  <a:pt x="5222" y="618"/>
                  <a:pt x="5160" y="679"/>
                </a:cubicBezTo>
                <a:close/>
                <a:moveTo>
                  <a:pt x="5111" y="1087"/>
                </a:moveTo>
                <a:cubicBezTo>
                  <a:pt x="5419" y="1272"/>
                  <a:pt x="5728" y="1469"/>
                  <a:pt x="6036" y="1667"/>
                </a:cubicBezTo>
                <a:cubicBezTo>
                  <a:pt x="6567" y="2000"/>
                  <a:pt x="7098" y="2358"/>
                  <a:pt x="7629" y="2704"/>
                </a:cubicBezTo>
                <a:cubicBezTo>
                  <a:pt x="8073" y="3012"/>
                  <a:pt x="8530" y="3309"/>
                  <a:pt x="8962" y="3629"/>
                </a:cubicBezTo>
                <a:cubicBezTo>
                  <a:pt x="9283" y="3864"/>
                  <a:pt x="9604" y="4111"/>
                  <a:pt x="9912" y="4358"/>
                </a:cubicBezTo>
                <a:cubicBezTo>
                  <a:pt x="9974" y="4271"/>
                  <a:pt x="10048" y="4185"/>
                  <a:pt x="10135" y="4111"/>
                </a:cubicBezTo>
                <a:cubicBezTo>
                  <a:pt x="10023" y="4049"/>
                  <a:pt x="9900" y="3987"/>
                  <a:pt x="9801" y="3926"/>
                </a:cubicBezTo>
                <a:cubicBezTo>
                  <a:pt x="9591" y="3802"/>
                  <a:pt x="9382" y="3679"/>
                  <a:pt x="9184" y="3543"/>
                </a:cubicBezTo>
                <a:cubicBezTo>
                  <a:pt x="8678" y="3234"/>
                  <a:pt x="8184" y="2901"/>
                  <a:pt x="7690" y="2580"/>
                </a:cubicBezTo>
                <a:cubicBezTo>
                  <a:pt x="7098" y="2185"/>
                  <a:pt x="6481" y="1790"/>
                  <a:pt x="5864" y="1445"/>
                </a:cubicBezTo>
                <a:cubicBezTo>
                  <a:pt x="5654" y="1321"/>
                  <a:pt x="5444" y="1210"/>
                  <a:pt x="5222" y="1124"/>
                </a:cubicBezTo>
                <a:lnTo>
                  <a:pt x="5111" y="1087"/>
                </a:lnTo>
                <a:close/>
                <a:moveTo>
                  <a:pt x="4469" y="1420"/>
                </a:moveTo>
                <a:cubicBezTo>
                  <a:pt x="4345" y="1605"/>
                  <a:pt x="4222" y="1803"/>
                  <a:pt x="4074" y="1988"/>
                </a:cubicBezTo>
                <a:cubicBezTo>
                  <a:pt x="3876" y="2247"/>
                  <a:pt x="3679" y="2506"/>
                  <a:pt x="3494" y="2765"/>
                </a:cubicBezTo>
                <a:cubicBezTo>
                  <a:pt x="2889" y="3617"/>
                  <a:pt x="2346" y="4506"/>
                  <a:pt x="1852" y="5432"/>
                </a:cubicBezTo>
                <a:cubicBezTo>
                  <a:pt x="1420" y="6209"/>
                  <a:pt x="988" y="6999"/>
                  <a:pt x="519" y="7765"/>
                </a:cubicBezTo>
                <a:cubicBezTo>
                  <a:pt x="827" y="7975"/>
                  <a:pt x="1148" y="8209"/>
                  <a:pt x="1457" y="8431"/>
                </a:cubicBezTo>
                <a:lnTo>
                  <a:pt x="2839" y="9456"/>
                </a:lnTo>
                <a:cubicBezTo>
                  <a:pt x="3370" y="9851"/>
                  <a:pt x="3913" y="10246"/>
                  <a:pt x="4456" y="10641"/>
                </a:cubicBezTo>
                <a:cubicBezTo>
                  <a:pt x="4654" y="10789"/>
                  <a:pt x="4851" y="10937"/>
                  <a:pt x="5061" y="11073"/>
                </a:cubicBezTo>
                <a:cubicBezTo>
                  <a:pt x="5172" y="11159"/>
                  <a:pt x="5296" y="11246"/>
                  <a:pt x="5419" y="11320"/>
                </a:cubicBezTo>
                <a:cubicBezTo>
                  <a:pt x="6024" y="11690"/>
                  <a:pt x="6271" y="11196"/>
                  <a:pt x="6555" y="10740"/>
                </a:cubicBezTo>
                <a:cubicBezTo>
                  <a:pt x="7283" y="9555"/>
                  <a:pt x="8110" y="8444"/>
                  <a:pt x="8826" y="7246"/>
                </a:cubicBezTo>
                <a:cubicBezTo>
                  <a:pt x="8900" y="7123"/>
                  <a:pt x="8987" y="6987"/>
                  <a:pt x="9085" y="6876"/>
                </a:cubicBezTo>
                <a:cubicBezTo>
                  <a:pt x="9209" y="6703"/>
                  <a:pt x="9345" y="6543"/>
                  <a:pt x="9468" y="6382"/>
                </a:cubicBezTo>
                <a:cubicBezTo>
                  <a:pt x="9604" y="6222"/>
                  <a:pt x="9727" y="6061"/>
                  <a:pt x="9851" y="5888"/>
                </a:cubicBezTo>
                <a:cubicBezTo>
                  <a:pt x="9937" y="5777"/>
                  <a:pt x="10011" y="5654"/>
                  <a:pt x="10085" y="5518"/>
                </a:cubicBezTo>
                <a:cubicBezTo>
                  <a:pt x="10209" y="5271"/>
                  <a:pt x="9579" y="4691"/>
                  <a:pt x="9431" y="4543"/>
                </a:cubicBezTo>
                <a:cubicBezTo>
                  <a:pt x="8814" y="4012"/>
                  <a:pt x="8172" y="3518"/>
                  <a:pt x="7493" y="3074"/>
                </a:cubicBezTo>
                <a:cubicBezTo>
                  <a:pt x="6900" y="2654"/>
                  <a:pt x="6296" y="2272"/>
                  <a:pt x="5678" y="1889"/>
                </a:cubicBezTo>
                <a:cubicBezTo>
                  <a:pt x="5320" y="1679"/>
                  <a:pt x="4962" y="1457"/>
                  <a:pt x="4605" y="1247"/>
                </a:cubicBezTo>
                <a:cubicBezTo>
                  <a:pt x="4555" y="1296"/>
                  <a:pt x="4518" y="1358"/>
                  <a:pt x="4469" y="1408"/>
                </a:cubicBezTo>
                <a:close/>
                <a:moveTo>
                  <a:pt x="2617" y="7555"/>
                </a:moveTo>
                <a:cubicBezTo>
                  <a:pt x="2506" y="7715"/>
                  <a:pt x="2790" y="7950"/>
                  <a:pt x="2889" y="8049"/>
                </a:cubicBezTo>
                <a:cubicBezTo>
                  <a:pt x="3111" y="8258"/>
                  <a:pt x="3370" y="8456"/>
                  <a:pt x="3605" y="8641"/>
                </a:cubicBezTo>
                <a:lnTo>
                  <a:pt x="4247" y="9135"/>
                </a:lnTo>
                <a:cubicBezTo>
                  <a:pt x="4382" y="9221"/>
                  <a:pt x="4506" y="9332"/>
                  <a:pt x="4629" y="9443"/>
                </a:cubicBezTo>
                <a:cubicBezTo>
                  <a:pt x="4827" y="9629"/>
                  <a:pt x="5111" y="9345"/>
                  <a:pt x="4913" y="9147"/>
                </a:cubicBezTo>
                <a:cubicBezTo>
                  <a:pt x="4358" y="8604"/>
                  <a:pt x="3679" y="8184"/>
                  <a:pt x="3086" y="7691"/>
                </a:cubicBezTo>
                <a:cubicBezTo>
                  <a:pt x="2987" y="7617"/>
                  <a:pt x="2876" y="7456"/>
                  <a:pt x="2741" y="7481"/>
                </a:cubicBezTo>
                <a:cubicBezTo>
                  <a:pt x="2691" y="7481"/>
                  <a:pt x="2642" y="7518"/>
                  <a:pt x="2617" y="7555"/>
                </a:cubicBezTo>
                <a:close/>
                <a:moveTo>
                  <a:pt x="3012" y="6999"/>
                </a:moveTo>
                <a:cubicBezTo>
                  <a:pt x="2901" y="7147"/>
                  <a:pt x="3185" y="7394"/>
                  <a:pt x="3284" y="7493"/>
                </a:cubicBezTo>
                <a:cubicBezTo>
                  <a:pt x="3506" y="7703"/>
                  <a:pt x="3753" y="7900"/>
                  <a:pt x="4000" y="8086"/>
                </a:cubicBezTo>
                <a:cubicBezTo>
                  <a:pt x="4209" y="8246"/>
                  <a:pt x="4432" y="8407"/>
                  <a:pt x="4642" y="8567"/>
                </a:cubicBezTo>
                <a:cubicBezTo>
                  <a:pt x="4777" y="8666"/>
                  <a:pt x="4901" y="8765"/>
                  <a:pt x="5024" y="8876"/>
                </a:cubicBezTo>
                <a:cubicBezTo>
                  <a:pt x="5222" y="9073"/>
                  <a:pt x="5506" y="8777"/>
                  <a:pt x="5308" y="8592"/>
                </a:cubicBezTo>
                <a:cubicBezTo>
                  <a:pt x="4753" y="8049"/>
                  <a:pt x="4074" y="7629"/>
                  <a:pt x="3469" y="7135"/>
                </a:cubicBezTo>
                <a:cubicBezTo>
                  <a:pt x="3382" y="7061"/>
                  <a:pt x="3271" y="6901"/>
                  <a:pt x="3136" y="6925"/>
                </a:cubicBezTo>
                <a:cubicBezTo>
                  <a:pt x="3086" y="6925"/>
                  <a:pt x="3037" y="6962"/>
                  <a:pt x="3012" y="6999"/>
                </a:cubicBezTo>
                <a:close/>
                <a:moveTo>
                  <a:pt x="3382" y="6395"/>
                </a:moveTo>
                <a:cubicBezTo>
                  <a:pt x="3271" y="6555"/>
                  <a:pt x="3555" y="6802"/>
                  <a:pt x="3654" y="6888"/>
                </a:cubicBezTo>
                <a:cubicBezTo>
                  <a:pt x="3876" y="7098"/>
                  <a:pt x="4135" y="7296"/>
                  <a:pt x="4370" y="7481"/>
                </a:cubicBezTo>
                <a:cubicBezTo>
                  <a:pt x="4580" y="7654"/>
                  <a:pt x="4802" y="7814"/>
                  <a:pt x="5012" y="7975"/>
                </a:cubicBezTo>
                <a:cubicBezTo>
                  <a:pt x="5148" y="8073"/>
                  <a:pt x="5271" y="8172"/>
                  <a:pt x="5395" y="8283"/>
                </a:cubicBezTo>
                <a:cubicBezTo>
                  <a:pt x="5592" y="8468"/>
                  <a:pt x="5876" y="8172"/>
                  <a:pt x="5678" y="7987"/>
                </a:cubicBezTo>
                <a:cubicBezTo>
                  <a:pt x="5123" y="7444"/>
                  <a:pt x="4444" y="7024"/>
                  <a:pt x="3839" y="6530"/>
                </a:cubicBezTo>
                <a:cubicBezTo>
                  <a:pt x="3753" y="6456"/>
                  <a:pt x="3642" y="6296"/>
                  <a:pt x="3506" y="6320"/>
                </a:cubicBezTo>
                <a:cubicBezTo>
                  <a:pt x="3457" y="6320"/>
                  <a:pt x="3407" y="6357"/>
                  <a:pt x="3382" y="6395"/>
                </a:cubicBezTo>
                <a:close/>
                <a:moveTo>
                  <a:pt x="4962" y="2802"/>
                </a:moveTo>
                <a:cubicBezTo>
                  <a:pt x="4913" y="2864"/>
                  <a:pt x="4851" y="2963"/>
                  <a:pt x="4827" y="3000"/>
                </a:cubicBezTo>
                <a:cubicBezTo>
                  <a:pt x="4716" y="3160"/>
                  <a:pt x="4605" y="3333"/>
                  <a:pt x="4518" y="3494"/>
                </a:cubicBezTo>
                <a:cubicBezTo>
                  <a:pt x="4407" y="3667"/>
                  <a:pt x="4321" y="3839"/>
                  <a:pt x="4247" y="4024"/>
                </a:cubicBezTo>
                <a:cubicBezTo>
                  <a:pt x="4222" y="4074"/>
                  <a:pt x="4160" y="4259"/>
                  <a:pt x="4185" y="4308"/>
                </a:cubicBezTo>
                <a:cubicBezTo>
                  <a:pt x="4358" y="4568"/>
                  <a:pt x="4567" y="4802"/>
                  <a:pt x="4802" y="5024"/>
                </a:cubicBezTo>
                <a:cubicBezTo>
                  <a:pt x="5074" y="5284"/>
                  <a:pt x="5357" y="5530"/>
                  <a:pt x="5654" y="5765"/>
                </a:cubicBezTo>
                <a:cubicBezTo>
                  <a:pt x="6185" y="6197"/>
                  <a:pt x="6728" y="6580"/>
                  <a:pt x="7258" y="6999"/>
                </a:cubicBezTo>
                <a:cubicBezTo>
                  <a:pt x="7431" y="6678"/>
                  <a:pt x="7629" y="6382"/>
                  <a:pt x="7863" y="6111"/>
                </a:cubicBezTo>
                <a:cubicBezTo>
                  <a:pt x="7937" y="6000"/>
                  <a:pt x="8147" y="5777"/>
                  <a:pt x="8147" y="5629"/>
                </a:cubicBezTo>
                <a:cubicBezTo>
                  <a:pt x="8147" y="5580"/>
                  <a:pt x="8135" y="5543"/>
                  <a:pt x="8110" y="5506"/>
                </a:cubicBezTo>
                <a:cubicBezTo>
                  <a:pt x="7937" y="5259"/>
                  <a:pt x="7728" y="5037"/>
                  <a:pt x="7505" y="4852"/>
                </a:cubicBezTo>
                <a:cubicBezTo>
                  <a:pt x="7184" y="4568"/>
                  <a:pt x="6851" y="4296"/>
                  <a:pt x="6518" y="4037"/>
                </a:cubicBezTo>
                <a:cubicBezTo>
                  <a:pt x="6209" y="3802"/>
                  <a:pt x="5913" y="3568"/>
                  <a:pt x="5604" y="3333"/>
                </a:cubicBezTo>
                <a:cubicBezTo>
                  <a:pt x="5395" y="3160"/>
                  <a:pt x="5172" y="2988"/>
                  <a:pt x="4962" y="2802"/>
                </a:cubicBezTo>
                <a:close/>
              </a:path>
            </a:pathLst>
          </a:custGeom>
          <a:solidFill>
            <a:schemeClr val="tx2"/>
          </a:solidFill>
          <a:ln>
            <a:solidFill>
              <a:schemeClr val="dk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 name="Google Shape;1912;p67">
            <a:extLst>
              <a:ext uri="{FF2B5EF4-FFF2-40B4-BE49-F238E27FC236}">
                <a16:creationId xmlns:a16="http://schemas.microsoft.com/office/drawing/2014/main" id="{38C8A534-8F6F-7141-435A-74366ADC9828}"/>
              </a:ext>
            </a:extLst>
          </p:cNvPr>
          <p:cNvGrpSpPr/>
          <p:nvPr/>
        </p:nvGrpSpPr>
        <p:grpSpPr>
          <a:xfrm>
            <a:off x="6883355" y="2650160"/>
            <a:ext cx="1456473" cy="1079750"/>
            <a:chOff x="4319250" y="3137000"/>
            <a:chExt cx="885825" cy="524125"/>
          </a:xfrm>
        </p:grpSpPr>
        <p:sp>
          <p:nvSpPr>
            <p:cNvPr id="11" name="Google Shape;1913;p67">
              <a:extLst>
                <a:ext uri="{FF2B5EF4-FFF2-40B4-BE49-F238E27FC236}">
                  <a16:creationId xmlns:a16="http://schemas.microsoft.com/office/drawing/2014/main" id="{44A16A6D-7C7D-0132-89E2-D70FCCC37BC2}"/>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4;p67">
              <a:extLst>
                <a:ext uri="{FF2B5EF4-FFF2-40B4-BE49-F238E27FC236}">
                  <a16:creationId xmlns:a16="http://schemas.microsoft.com/office/drawing/2014/main" id="{6AFBDF59-3A4F-9698-A3C2-F2A6E5B2F293}"/>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5;p67">
              <a:extLst>
                <a:ext uri="{FF2B5EF4-FFF2-40B4-BE49-F238E27FC236}">
                  <a16:creationId xmlns:a16="http://schemas.microsoft.com/office/drawing/2014/main" id="{C9969FE8-0311-B5D2-2FDC-FA7A7A6635AB}"/>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6;p67">
              <a:extLst>
                <a:ext uri="{FF2B5EF4-FFF2-40B4-BE49-F238E27FC236}">
                  <a16:creationId xmlns:a16="http://schemas.microsoft.com/office/drawing/2014/main" id="{157FECBA-637F-83AC-2C19-A49C95A51C9D}"/>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7;p67">
              <a:extLst>
                <a:ext uri="{FF2B5EF4-FFF2-40B4-BE49-F238E27FC236}">
                  <a16:creationId xmlns:a16="http://schemas.microsoft.com/office/drawing/2014/main" id="{4EFD88B0-A48B-0CE2-A37F-6052E3D4C225}"/>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8;p67">
              <a:extLst>
                <a:ext uri="{FF2B5EF4-FFF2-40B4-BE49-F238E27FC236}">
                  <a16:creationId xmlns:a16="http://schemas.microsoft.com/office/drawing/2014/main" id="{503C9338-DD82-4A76-7691-11103B898A09}"/>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9;p67">
              <a:extLst>
                <a:ext uri="{FF2B5EF4-FFF2-40B4-BE49-F238E27FC236}">
                  <a16:creationId xmlns:a16="http://schemas.microsoft.com/office/drawing/2014/main" id="{B0AA31CE-249B-C9B6-444E-B68CD1314892}"/>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0;p67">
              <a:extLst>
                <a:ext uri="{FF2B5EF4-FFF2-40B4-BE49-F238E27FC236}">
                  <a16:creationId xmlns:a16="http://schemas.microsoft.com/office/drawing/2014/main" id="{9020E7DA-8991-61AF-7B92-F30A4443756D}"/>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1;p67">
              <a:extLst>
                <a:ext uri="{FF2B5EF4-FFF2-40B4-BE49-F238E27FC236}">
                  <a16:creationId xmlns:a16="http://schemas.microsoft.com/office/drawing/2014/main" id="{7738C359-528E-D495-99AE-C3F39CA28D2C}"/>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2;p67">
              <a:extLst>
                <a:ext uri="{FF2B5EF4-FFF2-40B4-BE49-F238E27FC236}">
                  <a16:creationId xmlns:a16="http://schemas.microsoft.com/office/drawing/2014/main" id="{96D2609C-21DE-428C-7F9E-EAF18C00422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3;p67">
              <a:extLst>
                <a:ext uri="{FF2B5EF4-FFF2-40B4-BE49-F238E27FC236}">
                  <a16:creationId xmlns:a16="http://schemas.microsoft.com/office/drawing/2014/main" id="{AA474919-48EE-0B88-4CFD-1FF214D0AED5}"/>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E564BC1-BDC3-50F6-7719-9BA3BF47AC72}"/>
              </a:ext>
            </a:extLst>
          </p:cNvPr>
          <p:cNvSpPr txBox="1"/>
          <p:nvPr/>
        </p:nvSpPr>
        <p:spPr>
          <a:xfrm>
            <a:off x="5315150" y="2707215"/>
            <a:ext cx="4572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1C4587"/>
              </a:buClr>
              <a:buSzPts val="6000"/>
              <a:buFont typeface="Itim"/>
              <a:buNone/>
              <a:tabLst/>
              <a:defRPr/>
            </a:pPr>
            <a:r>
              <a:rPr kumimoji="0" lang="en" sz="6000" b="1" i="0" u="none" strike="noStrike" kern="0" cap="none" spc="0" normalizeH="0" baseline="0" noProof="0" dirty="0">
                <a:ln>
                  <a:noFill/>
                </a:ln>
                <a:solidFill>
                  <a:srgbClr val="1C4587"/>
                </a:solidFill>
                <a:effectLst/>
                <a:uLnTx/>
                <a:uFillTx/>
                <a:latin typeface="Itim"/>
                <a:cs typeface="Itim"/>
                <a:sym typeface="Itim"/>
              </a:rPr>
              <a:t>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31"/>
                                        </p:tgtEl>
                                        <p:attrNameLst>
                                          <p:attrName>style.visibility</p:attrName>
                                        </p:attrNameLst>
                                      </p:cBhvr>
                                      <p:to>
                                        <p:strVal val="visible"/>
                                      </p:to>
                                    </p:set>
                                    <p:anim calcmode="lin" valueType="num">
                                      <p:cBhvr additive="base">
                                        <p:cTn id="7" dur="1000"/>
                                        <p:tgtEl>
                                          <p:spTgt spid="253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533"/>
                                        </p:tgtEl>
                                        <p:attrNameLst>
                                          <p:attrName>style.visibility</p:attrName>
                                        </p:attrNameLst>
                                      </p:cBhvr>
                                      <p:to>
                                        <p:strVal val="visible"/>
                                      </p:to>
                                    </p:set>
                                    <p:anim calcmode="lin" valueType="num">
                                      <p:cBhvr additive="base">
                                        <p:cTn id="10" dur="1000"/>
                                        <p:tgtEl>
                                          <p:spTgt spid="2533"/>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ppt_y</p:attrName>
                                        </p:attrNameLst>
                                      </p:cBhvr>
                                      <p:tavLst>
                                        <p:tav tm="0">
                                          <p:val>
                                            <p:strVal val="#ppt_y-1"/>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p:tgtEl>
                                          <p:spTgt spid="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925268" y="251437"/>
            <a:ext cx="1824091" cy="38247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tx1"/>
                </a:solidFill>
              </a:rPr>
              <a:t>Reports: </a:t>
            </a: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Oval 1">
            <a:extLst>
              <a:ext uri="{FF2B5EF4-FFF2-40B4-BE49-F238E27FC236}">
                <a16:creationId xmlns:a16="http://schemas.microsoft.com/office/drawing/2014/main" id="{00E879E6-AA2C-65CE-1CA4-19352D0AA5FF}"/>
              </a:ext>
            </a:extLst>
          </p:cNvPr>
          <p:cNvSpPr/>
          <p:nvPr/>
        </p:nvSpPr>
        <p:spPr>
          <a:xfrm>
            <a:off x="490797" y="12459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 name="Google Shape;6033;p119">
            <a:extLst>
              <a:ext uri="{FF2B5EF4-FFF2-40B4-BE49-F238E27FC236}">
                <a16:creationId xmlns:a16="http://schemas.microsoft.com/office/drawing/2014/main" id="{4EA56BB1-954C-94CB-EAB2-8D938C7BFDD1}"/>
              </a:ext>
            </a:extLst>
          </p:cNvPr>
          <p:cNvGrpSpPr/>
          <p:nvPr/>
        </p:nvGrpSpPr>
        <p:grpSpPr>
          <a:xfrm>
            <a:off x="620913" y="633915"/>
            <a:ext cx="2366127" cy="234530"/>
            <a:chOff x="1394800" y="3522000"/>
            <a:chExt cx="1048650" cy="138275"/>
          </a:xfrm>
          <a:solidFill>
            <a:schemeClr val="accent1">
              <a:lumMod val="90000"/>
            </a:schemeClr>
          </a:solidFill>
        </p:grpSpPr>
        <p:sp>
          <p:nvSpPr>
            <p:cNvPr id="4" name="Google Shape;6034;p119">
              <a:extLst>
                <a:ext uri="{FF2B5EF4-FFF2-40B4-BE49-F238E27FC236}">
                  <a16:creationId xmlns:a16="http://schemas.microsoft.com/office/drawing/2014/main" id="{74C4FC2A-3F7A-CBF7-4C34-BCD339EC1990}"/>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35;p119">
              <a:extLst>
                <a:ext uri="{FF2B5EF4-FFF2-40B4-BE49-F238E27FC236}">
                  <a16:creationId xmlns:a16="http://schemas.microsoft.com/office/drawing/2014/main" id="{9D7776D7-FE10-8846-FA0A-1F90A7244427}"/>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36;p119">
              <a:extLst>
                <a:ext uri="{FF2B5EF4-FFF2-40B4-BE49-F238E27FC236}">
                  <a16:creationId xmlns:a16="http://schemas.microsoft.com/office/drawing/2014/main" id="{62FAF231-2FAE-B19E-D021-BEE56C23325B}"/>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7;p119">
              <a:extLst>
                <a:ext uri="{FF2B5EF4-FFF2-40B4-BE49-F238E27FC236}">
                  <a16:creationId xmlns:a16="http://schemas.microsoft.com/office/drawing/2014/main" id="{3580D023-82E5-2C58-7386-4C08979EE5FF}"/>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38;p119">
              <a:extLst>
                <a:ext uri="{FF2B5EF4-FFF2-40B4-BE49-F238E27FC236}">
                  <a16:creationId xmlns:a16="http://schemas.microsoft.com/office/drawing/2014/main" id="{1F553CDD-5BA6-47CB-D2EC-3DE7AF1CE2E0}"/>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39;p119">
              <a:extLst>
                <a:ext uri="{FF2B5EF4-FFF2-40B4-BE49-F238E27FC236}">
                  <a16:creationId xmlns:a16="http://schemas.microsoft.com/office/drawing/2014/main" id="{45A42D20-E156-A411-9B80-AE9140BCAFCF}"/>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0;p119">
              <a:extLst>
                <a:ext uri="{FF2B5EF4-FFF2-40B4-BE49-F238E27FC236}">
                  <a16:creationId xmlns:a16="http://schemas.microsoft.com/office/drawing/2014/main" id="{26B970C1-C2DF-1088-594E-42022B99BE6B}"/>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1;p119">
              <a:extLst>
                <a:ext uri="{FF2B5EF4-FFF2-40B4-BE49-F238E27FC236}">
                  <a16:creationId xmlns:a16="http://schemas.microsoft.com/office/drawing/2014/main" id="{64E919E9-18C1-D3B1-89E8-9B79DCB2FE05}"/>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2;p119">
              <a:extLst>
                <a:ext uri="{FF2B5EF4-FFF2-40B4-BE49-F238E27FC236}">
                  <a16:creationId xmlns:a16="http://schemas.microsoft.com/office/drawing/2014/main" id="{B57F174A-0DC4-F7DB-91C4-D2B2CC75CFAE}"/>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32969207-F4E3-322A-3E82-AAAA9173BA43}"/>
              </a:ext>
            </a:extLst>
          </p:cNvPr>
          <p:cNvSpPr txBox="1"/>
          <p:nvPr/>
        </p:nvSpPr>
        <p:spPr>
          <a:xfrm>
            <a:off x="596461" y="1121823"/>
            <a:ext cx="8757424" cy="2410916"/>
          </a:xfrm>
          <a:prstGeom prst="rect">
            <a:avLst/>
          </a:prstGeom>
          <a:noFill/>
        </p:spPr>
        <p:txBody>
          <a:bodyPr wrap="square" rtlCol="0">
            <a:spAutoFit/>
          </a:bodyPr>
          <a:lstStyle/>
          <a:p>
            <a:pPr marR="0">
              <a:spcBef>
                <a:spcPts val="0"/>
              </a:spcBef>
              <a:spcAft>
                <a:spcPts val="800"/>
              </a:spcAft>
            </a:pPr>
            <a:r>
              <a:rPr lang="en-US" sz="1800" dirty="0">
                <a:latin typeface="+mn-lt"/>
                <a:cs typeface="Itim" panose="020B0604020202020204" charset="-34"/>
              </a:rPr>
              <a:t>Following the </a:t>
            </a:r>
            <a:r>
              <a:rPr lang="en-US" sz="1800" b="1" dirty="0">
                <a:solidFill>
                  <a:schemeClr val="tx1"/>
                </a:solidFill>
                <a:latin typeface="+mn-lt"/>
                <a:cs typeface="Itim" panose="020B0604020202020204" charset="-34"/>
              </a:rPr>
              <a:t>generation of quizzes</a:t>
            </a:r>
            <a:r>
              <a:rPr lang="en-US" sz="1800" dirty="0">
                <a:latin typeface="+mn-lt"/>
                <a:cs typeface="Itim" panose="020B0604020202020204" charset="-34"/>
              </a:rPr>
              <a:t>, students may elect to undertake any designated quiz at its allocated time. </a:t>
            </a:r>
          </a:p>
          <a:p>
            <a:pPr marR="0">
              <a:spcBef>
                <a:spcPts val="0"/>
              </a:spcBef>
              <a:spcAft>
                <a:spcPts val="800"/>
              </a:spcAft>
            </a:pPr>
            <a:r>
              <a:rPr lang="en-US" sz="1800" dirty="0">
                <a:latin typeface="+mn-lt"/>
                <a:cs typeface="Itim" panose="020B0604020202020204" charset="-34"/>
              </a:rPr>
              <a:t>Upon completion of a quiz, the student's grade is archived in a database, Additionally, each answered question </a:t>
            </a:r>
            <a:r>
              <a:rPr lang="en-US" sz="1800" b="1" dirty="0">
                <a:solidFill>
                  <a:schemeClr val="tx1"/>
                </a:solidFill>
                <a:latin typeface="+mn-lt"/>
                <a:cs typeface="Itim" panose="020B0604020202020204" charset="-34"/>
              </a:rPr>
              <a:t>is accompanied by a percentage </a:t>
            </a:r>
            <a:r>
              <a:rPr lang="en-US" sz="1800" dirty="0">
                <a:latin typeface="+mn-lt"/>
                <a:cs typeface="Itim" panose="020B0604020202020204" charset="-34"/>
              </a:rPr>
              <a:t>indicating the frequency of correct responses for that question, This mechanism aids in the </a:t>
            </a:r>
            <a:r>
              <a:rPr lang="en-US" sz="1800" b="1" dirty="0">
                <a:solidFill>
                  <a:schemeClr val="tx1"/>
                </a:solidFill>
                <a:latin typeface="+mn-lt"/>
                <a:cs typeface="Itim" panose="020B0604020202020204" charset="-34"/>
              </a:rPr>
              <a:t>analysis of each quiz </a:t>
            </a:r>
            <a:r>
              <a:rPr lang="en-US" sz="1800" dirty="0">
                <a:latin typeface="+mn-lt"/>
                <a:cs typeface="Itim" panose="020B0604020202020204" charset="-34"/>
              </a:rPr>
              <a:t>by the teacher, facilitating the identification of challenging or erroneous questions. All pertinent data is stored in the database and subsequently retrieved for reporting purposes.</a:t>
            </a:r>
            <a:endParaRPr lang="en-US" sz="1800" dirty="0">
              <a:effectLst/>
              <a:latin typeface="+mn-lt"/>
              <a:cs typeface="Itim" panose="020B0604020202020204" charset="-34"/>
            </a:endParaRPr>
          </a:p>
        </p:txBody>
      </p:sp>
      <p:sp>
        <p:nvSpPr>
          <p:cNvPr id="28" name="Oval 27">
            <a:extLst>
              <a:ext uri="{FF2B5EF4-FFF2-40B4-BE49-F238E27FC236}">
                <a16:creationId xmlns:a16="http://schemas.microsoft.com/office/drawing/2014/main" id="{803290A1-2789-D204-490E-8301CCEB4F42}"/>
              </a:ext>
            </a:extLst>
          </p:cNvPr>
          <p:cNvSpPr/>
          <p:nvPr/>
        </p:nvSpPr>
        <p:spPr>
          <a:xfrm>
            <a:off x="490797" y="1964158"/>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75;p75">
            <a:extLst>
              <a:ext uri="{FF2B5EF4-FFF2-40B4-BE49-F238E27FC236}">
                <a16:creationId xmlns:a16="http://schemas.microsoft.com/office/drawing/2014/main" id="{DA2803B6-1328-F286-EB9F-0F7807FF51B6}"/>
              </a:ext>
            </a:extLst>
          </p:cNvPr>
          <p:cNvGrpSpPr/>
          <p:nvPr/>
        </p:nvGrpSpPr>
        <p:grpSpPr>
          <a:xfrm rot="-525446">
            <a:off x="6184668" y="4172937"/>
            <a:ext cx="2380622" cy="594826"/>
            <a:chOff x="256250" y="3704650"/>
            <a:chExt cx="960300" cy="231700"/>
          </a:xfrm>
          <a:solidFill>
            <a:schemeClr val="accent2">
              <a:lumMod val="90000"/>
              <a:alpha val="50000"/>
            </a:schemeClr>
          </a:solidFill>
        </p:grpSpPr>
        <p:sp>
          <p:nvSpPr>
            <p:cNvPr id="10" name="Google Shape;2376;p75">
              <a:extLst>
                <a:ext uri="{FF2B5EF4-FFF2-40B4-BE49-F238E27FC236}">
                  <a16:creationId xmlns:a16="http://schemas.microsoft.com/office/drawing/2014/main" id="{5D8F77BD-1D07-2A03-B169-2378F41C3A72}"/>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7;p75">
              <a:extLst>
                <a:ext uri="{FF2B5EF4-FFF2-40B4-BE49-F238E27FC236}">
                  <a16:creationId xmlns:a16="http://schemas.microsoft.com/office/drawing/2014/main" id="{A006F452-644B-B175-10AD-F21B1BB1CF3D}"/>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78;p75">
              <a:extLst>
                <a:ext uri="{FF2B5EF4-FFF2-40B4-BE49-F238E27FC236}">
                  <a16:creationId xmlns:a16="http://schemas.microsoft.com/office/drawing/2014/main" id="{231FB3CC-E4FB-64EC-4234-3BB58C1CC2EB}"/>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79;p75">
              <a:extLst>
                <a:ext uri="{FF2B5EF4-FFF2-40B4-BE49-F238E27FC236}">
                  <a16:creationId xmlns:a16="http://schemas.microsoft.com/office/drawing/2014/main" id="{F3E2B677-83CB-5380-388C-49C786D13CAC}"/>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80;p75">
              <a:extLst>
                <a:ext uri="{FF2B5EF4-FFF2-40B4-BE49-F238E27FC236}">
                  <a16:creationId xmlns:a16="http://schemas.microsoft.com/office/drawing/2014/main" id="{8B0A2D90-EB0C-5CDD-A035-56618FE0977E}"/>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81;p75">
              <a:extLst>
                <a:ext uri="{FF2B5EF4-FFF2-40B4-BE49-F238E27FC236}">
                  <a16:creationId xmlns:a16="http://schemas.microsoft.com/office/drawing/2014/main" id="{D7137870-A97A-B567-6950-6A3FCB3139A0}"/>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82;p75">
              <a:extLst>
                <a:ext uri="{FF2B5EF4-FFF2-40B4-BE49-F238E27FC236}">
                  <a16:creationId xmlns:a16="http://schemas.microsoft.com/office/drawing/2014/main" id="{A9C09AE7-1BE2-833B-C1BA-3CF67C9C405F}"/>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83;p75">
              <a:extLst>
                <a:ext uri="{FF2B5EF4-FFF2-40B4-BE49-F238E27FC236}">
                  <a16:creationId xmlns:a16="http://schemas.microsoft.com/office/drawing/2014/main" id="{89D637D2-A645-8C20-0763-16C12E0CA572}"/>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B735622C-8C1E-91DF-8451-5B6C3B6AD5A8}"/>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45</a:t>
            </a:r>
          </a:p>
        </p:txBody>
      </p:sp>
    </p:spTree>
    <p:extLst>
      <p:ext uri="{BB962C8B-B14F-4D97-AF65-F5344CB8AC3E}">
        <p14:creationId xmlns:p14="http://schemas.microsoft.com/office/powerpoint/2010/main" val="2957415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Oval 1">
            <a:extLst>
              <a:ext uri="{FF2B5EF4-FFF2-40B4-BE49-F238E27FC236}">
                <a16:creationId xmlns:a16="http://schemas.microsoft.com/office/drawing/2014/main" id="{00E879E6-AA2C-65CE-1CA4-19352D0AA5FF}"/>
              </a:ext>
            </a:extLst>
          </p:cNvPr>
          <p:cNvSpPr/>
          <p:nvPr/>
        </p:nvSpPr>
        <p:spPr>
          <a:xfrm>
            <a:off x="569635" y="1275724"/>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2969207-F4E3-322A-3E82-AAAA9173BA43}"/>
              </a:ext>
            </a:extLst>
          </p:cNvPr>
          <p:cNvSpPr txBox="1"/>
          <p:nvPr/>
        </p:nvSpPr>
        <p:spPr>
          <a:xfrm>
            <a:off x="676768" y="1062144"/>
            <a:ext cx="8363700" cy="779701"/>
          </a:xfrm>
          <a:prstGeom prst="rect">
            <a:avLst/>
          </a:prstGeom>
          <a:noFill/>
        </p:spPr>
        <p:txBody>
          <a:bodyPr wrap="square" rtlCol="0">
            <a:spAutoFit/>
          </a:bodyPr>
          <a:lstStyle/>
          <a:p>
            <a:pPr marR="0">
              <a:spcBef>
                <a:spcPts val="0"/>
              </a:spcBef>
              <a:spcAft>
                <a:spcPts val="800"/>
              </a:spcAft>
            </a:pPr>
            <a:r>
              <a:rPr lang="en-US" sz="2000" b="1" dirty="0">
                <a:solidFill>
                  <a:schemeClr val="tx1"/>
                </a:solidFill>
              </a:rPr>
              <a:t>The types of reports available to each role are as follows: </a:t>
            </a:r>
          </a:p>
          <a:p>
            <a:pPr lvl="1">
              <a:spcAft>
                <a:spcPts val="800"/>
              </a:spcAft>
            </a:pPr>
            <a:r>
              <a:rPr lang="en-US" sz="1800" dirty="0">
                <a:solidFill>
                  <a:srgbClr val="156082"/>
                </a:solidFill>
              </a:rPr>
              <a:t> </a:t>
            </a:r>
            <a:endParaRPr lang="en-US" sz="1800" dirty="0">
              <a:effectLst/>
              <a:cs typeface="Times New Roman" panose="02020603050405020304" pitchFamily="18" charset="0"/>
            </a:endParaRPr>
          </a:p>
        </p:txBody>
      </p:sp>
      <p:grpSp>
        <p:nvGrpSpPr>
          <p:cNvPr id="8" name="Google Shape;2375;p75">
            <a:extLst>
              <a:ext uri="{FF2B5EF4-FFF2-40B4-BE49-F238E27FC236}">
                <a16:creationId xmlns:a16="http://schemas.microsoft.com/office/drawing/2014/main" id="{DA2803B6-1328-F286-EB9F-0F7807FF51B6}"/>
              </a:ext>
            </a:extLst>
          </p:cNvPr>
          <p:cNvGrpSpPr/>
          <p:nvPr/>
        </p:nvGrpSpPr>
        <p:grpSpPr>
          <a:xfrm rot="-525446">
            <a:off x="795407" y="336052"/>
            <a:ext cx="1749294" cy="363613"/>
            <a:chOff x="256250" y="3704650"/>
            <a:chExt cx="960300" cy="231700"/>
          </a:xfrm>
          <a:solidFill>
            <a:schemeClr val="tx2">
              <a:alpha val="50000"/>
            </a:schemeClr>
          </a:solidFill>
        </p:grpSpPr>
        <p:sp>
          <p:nvSpPr>
            <p:cNvPr id="10" name="Google Shape;2376;p75">
              <a:extLst>
                <a:ext uri="{FF2B5EF4-FFF2-40B4-BE49-F238E27FC236}">
                  <a16:creationId xmlns:a16="http://schemas.microsoft.com/office/drawing/2014/main" id="{5D8F77BD-1D07-2A03-B169-2378F41C3A72}"/>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7;p75">
              <a:extLst>
                <a:ext uri="{FF2B5EF4-FFF2-40B4-BE49-F238E27FC236}">
                  <a16:creationId xmlns:a16="http://schemas.microsoft.com/office/drawing/2014/main" id="{A006F452-644B-B175-10AD-F21B1BB1CF3D}"/>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78;p75">
              <a:extLst>
                <a:ext uri="{FF2B5EF4-FFF2-40B4-BE49-F238E27FC236}">
                  <a16:creationId xmlns:a16="http://schemas.microsoft.com/office/drawing/2014/main" id="{231FB3CC-E4FB-64EC-4234-3BB58C1CC2EB}"/>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79;p75">
              <a:extLst>
                <a:ext uri="{FF2B5EF4-FFF2-40B4-BE49-F238E27FC236}">
                  <a16:creationId xmlns:a16="http://schemas.microsoft.com/office/drawing/2014/main" id="{F3E2B677-83CB-5380-388C-49C786D13CAC}"/>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80;p75">
              <a:extLst>
                <a:ext uri="{FF2B5EF4-FFF2-40B4-BE49-F238E27FC236}">
                  <a16:creationId xmlns:a16="http://schemas.microsoft.com/office/drawing/2014/main" id="{8B0A2D90-EB0C-5CDD-A035-56618FE0977E}"/>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81;p75">
              <a:extLst>
                <a:ext uri="{FF2B5EF4-FFF2-40B4-BE49-F238E27FC236}">
                  <a16:creationId xmlns:a16="http://schemas.microsoft.com/office/drawing/2014/main" id="{D7137870-A97A-B567-6950-6A3FCB3139A0}"/>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82;p75">
              <a:extLst>
                <a:ext uri="{FF2B5EF4-FFF2-40B4-BE49-F238E27FC236}">
                  <a16:creationId xmlns:a16="http://schemas.microsoft.com/office/drawing/2014/main" id="{A9C09AE7-1BE2-833B-C1BA-3CF67C9C405F}"/>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83;p75">
              <a:extLst>
                <a:ext uri="{FF2B5EF4-FFF2-40B4-BE49-F238E27FC236}">
                  <a16:creationId xmlns:a16="http://schemas.microsoft.com/office/drawing/2014/main" id="{89D637D2-A645-8C20-0763-16C12E0CA572}"/>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CA4C23D5-3B05-4B5F-9A9F-C52F4CE04E10}"/>
              </a:ext>
            </a:extLst>
          </p:cNvPr>
          <p:cNvSpPr txBox="1"/>
          <p:nvPr/>
        </p:nvSpPr>
        <p:spPr>
          <a:xfrm>
            <a:off x="1704592" y="1477223"/>
            <a:ext cx="5834109" cy="3108543"/>
          </a:xfrm>
          <a:prstGeom prst="rect">
            <a:avLst/>
          </a:prstGeom>
          <a:noFill/>
        </p:spPr>
        <p:txBody>
          <a:bodyPr wrap="square" rtlCol="0">
            <a:spAutoFit/>
          </a:bodyPr>
          <a:lstStyle/>
          <a:p>
            <a:pPr lvl="1">
              <a:spcAft>
                <a:spcPts val="800"/>
              </a:spcAft>
            </a:pPr>
            <a:r>
              <a:rPr lang="en-US" sz="1800" b="1" dirty="0">
                <a:solidFill>
                  <a:srgbClr val="156082"/>
                </a:solidFill>
              </a:rPr>
              <a:t>Student's Grades Report</a:t>
            </a:r>
            <a:r>
              <a:rPr lang="en-US" sz="1800" dirty="0"/>
              <a:t>: This report is accessible to the student and their parent, offering an overview of the student's grades. </a:t>
            </a:r>
          </a:p>
          <a:p>
            <a:pPr lvl="1">
              <a:spcAft>
                <a:spcPts val="800"/>
              </a:spcAft>
            </a:pPr>
            <a:r>
              <a:rPr lang="en-US" sz="1800" b="1" dirty="0">
                <a:solidFill>
                  <a:srgbClr val="156082"/>
                </a:solidFill>
              </a:rPr>
              <a:t>Students' Grades Report</a:t>
            </a:r>
            <a:r>
              <a:rPr lang="en-US" sz="1800" dirty="0"/>
              <a:t>: This report is accessible to the teacher, providing an overview of grades for all students. </a:t>
            </a:r>
          </a:p>
          <a:p>
            <a:pPr lvl="1">
              <a:spcAft>
                <a:spcPts val="800"/>
              </a:spcAft>
            </a:pPr>
            <a:r>
              <a:rPr lang="en-US" sz="1800" b="1" dirty="0">
                <a:solidFill>
                  <a:srgbClr val="156082"/>
                </a:solidFill>
              </a:rPr>
              <a:t>Question Analysis Report</a:t>
            </a:r>
            <a:r>
              <a:rPr lang="en-US" sz="1800" dirty="0">
                <a:solidFill>
                  <a:srgbClr val="156082"/>
                </a:solidFill>
              </a:rPr>
              <a:t>: </a:t>
            </a:r>
            <a:r>
              <a:rPr lang="en-US" sz="1800" dirty="0"/>
              <a:t>This report scrutinizes the correctness rates of individual questions based on the number of times they were answered correctly.</a:t>
            </a:r>
            <a:endParaRPr lang="en-US" sz="1800" dirty="0">
              <a:effectLst/>
              <a:cs typeface="Times New Roman" panose="02020603050405020304" pitchFamily="18" charset="0"/>
            </a:endParaRPr>
          </a:p>
          <a:p>
            <a:endParaRPr lang="en-US" dirty="0"/>
          </a:p>
        </p:txBody>
      </p:sp>
      <p:grpSp>
        <p:nvGrpSpPr>
          <p:cNvPr id="29" name="Google Shape;2349;p75">
            <a:extLst>
              <a:ext uri="{FF2B5EF4-FFF2-40B4-BE49-F238E27FC236}">
                <a16:creationId xmlns:a16="http://schemas.microsoft.com/office/drawing/2014/main" id="{E7416BED-F947-4970-9C2C-809ED93CCF31}"/>
              </a:ext>
            </a:extLst>
          </p:cNvPr>
          <p:cNvGrpSpPr/>
          <p:nvPr/>
        </p:nvGrpSpPr>
        <p:grpSpPr>
          <a:xfrm rot="137243">
            <a:off x="1521797" y="3504630"/>
            <a:ext cx="153403" cy="45719"/>
            <a:chOff x="4345425" y="2175475"/>
            <a:chExt cx="800750" cy="176025"/>
          </a:xfrm>
        </p:grpSpPr>
        <p:sp>
          <p:nvSpPr>
            <p:cNvPr id="30" name="Google Shape;2350;p75">
              <a:extLst>
                <a:ext uri="{FF2B5EF4-FFF2-40B4-BE49-F238E27FC236}">
                  <a16:creationId xmlns:a16="http://schemas.microsoft.com/office/drawing/2014/main" id="{70F7E364-D173-4447-BB6C-566800007DD1}"/>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1;p75">
              <a:extLst>
                <a:ext uri="{FF2B5EF4-FFF2-40B4-BE49-F238E27FC236}">
                  <a16:creationId xmlns:a16="http://schemas.microsoft.com/office/drawing/2014/main" id="{F1612989-F041-B2AD-B3A1-8A1B749BEA6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 name="Google Shape;2349;p75">
            <a:extLst>
              <a:ext uri="{FF2B5EF4-FFF2-40B4-BE49-F238E27FC236}">
                <a16:creationId xmlns:a16="http://schemas.microsoft.com/office/drawing/2014/main" id="{33B5AEC0-6631-8858-8C49-BD64BCD915EC}"/>
              </a:ext>
            </a:extLst>
          </p:cNvPr>
          <p:cNvGrpSpPr/>
          <p:nvPr/>
        </p:nvGrpSpPr>
        <p:grpSpPr>
          <a:xfrm rot="137243">
            <a:off x="1503713" y="2574792"/>
            <a:ext cx="153403" cy="45719"/>
            <a:chOff x="4345425" y="2175475"/>
            <a:chExt cx="800750" cy="176025"/>
          </a:xfrm>
        </p:grpSpPr>
        <p:sp>
          <p:nvSpPr>
            <p:cNvPr id="33" name="Google Shape;2350;p75">
              <a:extLst>
                <a:ext uri="{FF2B5EF4-FFF2-40B4-BE49-F238E27FC236}">
                  <a16:creationId xmlns:a16="http://schemas.microsoft.com/office/drawing/2014/main" id="{693254AF-CD92-93C0-7514-18259F40EF81}"/>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51;p75">
              <a:extLst>
                <a:ext uri="{FF2B5EF4-FFF2-40B4-BE49-F238E27FC236}">
                  <a16:creationId xmlns:a16="http://schemas.microsoft.com/office/drawing/2014/main" id="{0EC11D5A-642D-E641-7C7F-0EFA823395FB}"/>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2349;p75">
            <a:extLst>
              <a:ext uri="{FF2B5EF4-FFF2-40B4-BE49-F238E27FC236}">
                <a16:creationId xmlns:a16="http://schemas.microsoft.com/office/drawing/2014/main" id="{ED2E44FE-A850-A1BF-1C5B-0764208A7191}"/>
              </a:ext>
            </a:extLst>
          </p:cNvPr>
          <p:cNvGrpSpPr/>
          <p:nvPr/>
        </p:nvGrpSpPr>
        <p:grpSpPr>
          <a:xfrm rot="137243">
            <a:off x="1578984" y="1686150"/>
            <a:ext cx="153403" cy="45719"/>
            <a:chOff x="4345425" y="2175475"/>
            <a:chExt cx="800750" cy="176025"/>
          </a:xfrm>
        </p:grpSpPr>
        <p:sp>
          <p:nvSpPr>
            <p:cNvPr id="36" name="Google Shape;2350;p75">
              <a:extLst>
                <a:ext uri="{FF2B5EF4-FFF2-40B4-BE49-F238E27FC236}">
                  <a16:creationId xmlns:a16="http://schemas.microsoft.com/office/drawing/2014/main" id="{F914F3AC-9C6C-4AD4-64DC-DC3F700CE1FD}"/>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51;p75">
              <a:extLst>
                <a:ext uri="{FF2B5EF4-FFF2-40B4-BE49-F238E27FC236}">
                  <a16:creationId xmlns:a16="http://schemas.microsoft.com/office/drawing/2014/main" id="{98345FE1-8EBA-1D68-0ECF-CBAAF90B10F4}"/>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2582;p82">
            <a:extLst>
              <a:ext uri="{FF2B5EF4-FFF2-40B4-BE49-F238E27FC236}">
                <a16:creationId xmlns:a16="http://schemas.microsoft.com/office/drawing/2014/main" id="{F8982263-0AB5-FD29-2A28-9CD512A154D3}"/>
              </a:ext>
            </a:extLst>
          </p:cNvPr>
          <p:cNvGrpSpPr/>
          <p:nvPr/>
        </p:nvGrpSpPr>
        <p:grpSpPr>
          <a:xfrm rot="11264971">
            <a:off x="6858885" y="-7725"/>
            <a:ext cx="1685381" cy="1135958"/>
            <a:chOff x="6562292" y="3785209"/>
            <a:chExt cx="1875030" cy="1511226"/>
          </a:xfrm>
        </p:grpSpPr>
        <p:grpSp>
          <p:nvGrpSpPr>
            <p:cNvPr id="39" name="Google Shape;2583;p82">
              <a:extLst>
                <a:ext uri="{FF2B5EF4-FFF2-40B4-BE49-F238E27FC236}">
                  <a16:creationId xmlns:a16="http://schemas.microsoft.com/office/drawing/2014/main" id="{CA7A0BAC-DD09-EB70-5361-73ECE5CB6149}"/>
                </a:ext>
              </a:extLst>
            </p:cNvPr>
            <p:cNvGrpSpPr/>
            <p:nvPr/>
          </p:nvGrpSpPr>
          <p:grpSpPr>
            <a:xfrm>
              <a:off x="7717466" y="3785209"/>
              <a:ext cx="719856" cy="680112"/>
              <a:chOff x="7717200" y="3905550"/>
              <a:chExt cx="592377" cy="559671"/>
            </a:xfrm>
          </p:grpSpPr>
          <p:sp>
            <p:nvSpPr>
              <p:cNvPr id="41" name="Google Shape;2584;p82">
                <a:extLst>
                  <a:ext uri="{FF2B5EF4-FFF2-40B4-BE49-F238E27FC236}">
                    <a16:creationId xmlns:a16="http://schemas.microsoft.com/office/drawing/2014/main" id="{7A4DD114-35D0-A4B6-E3DA-64FE6C6705C8}"/>
                  </a:ext>
                </a:extLst>
              </p:cNvPr>
              <p:cNvSpPr/>
              <p:nvPr/>
            </p:nvSpPr>
            <p:spPr>
              <a:xfrm>
                <a:off x="7724869" y="3917054"/>
                <a:ext cx="581268" cy="532152"/>
              </a:xfrm>
              <a:custGeom>
                <a:avLst/>
                <a:gdLst/>
                <a:ahLst/>
                <a:cxnLst/>
                <a:rect l="l" t="t" r="r" b="b"/>
                <a:pathLst>
                  <a:path w="10308" h="9437" extrusionOk="0">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85;p82">
                <a:extLst>
                  <a:ext uri="{FF2B5EF4-FFF2-40B4-BE49-F238E27FC236}">
                    <a16:creationId xmlns:a16="http://schemas.microsoft.com/office/drawing/2014/main" id="{5195B302-1D47-4354-0CFE-F476ECA08492}"/>
                  </a:ext>
                </a:extLst>
              </p:cNvPr>
              <p:cNvSpPr/>
              <p:nvPr/>
            </p:nvSpPr>
            <p:spPr>
              <a:xfrm>
                <a:off x="7717200" y="3905550"/>
                <a:ext cx="592377" cy="559671"/>
              </a:xfrm>
              <a:custGeom>
                <a:avLst/>
                <a:gdLst/>
                <a:ahLst/>
                <a:cxnLst/>
                <a:rect l="l" t="t" r="r" b="b"/>
                <a:pathLst>
                  <a:path w="10505" h="9925" extrusionOk="0">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586;p82">
              <a:extLst>
                <a:ext uri="{FF2B5EF4-FFF2-40B4-BE49-F238E27FC236}">
                  <a16:creationId xmlns:a16="http://schemas.microsoft.com/office/drawing/2014/main" id="{FBEA83B2-D341-116D-F503-F1DE93203DF1}"/>
                </a:ext>
              </a:extLst>
            </p:cNvPr>
            <p:cNvSpPr/>
            <p:nvPr/>
          </p:nvSpPr>
          <p:spPr>
            <a:xfrm>
              <a:off x="6562292" y="4354432"/>
              <a:ext cx="1368335" cy="942004"/>
            </a:xfrm>
            <a:custGeom>
              <a:avLst/>
              <a:gdLst/>
              <a:ahLst/>
              <a:cxnLst/>
              <a:rect l="l" t="t" r="r" b="b"/>
              <a:pathLst>
                <a:path w="16999" h="11703" extrusionOk="0">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TextBox 3">
            <a:extLst>
              <a:ext uri="{FF2B5EF4-FFF2-40B4-BE49-F238E27FC236}">
                <a16:creationId xmlns:a16="http://schemas.microsoft.com/office/drawing/2014/main" id="{25749B83-F78B-DDE0-3759-5BD4D0F2290B}"/>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46</a:t>
            </a:r>
          </a:p>
        </p:txBody>
      </p:sp>
    </p:spTree>
    <p:extLst>
      <p:ext uri="{BB962C8B-B14F-4D97-AF65-F5344CB8AC3E}">
        <p14:creationId xmlns:p14="http://schemas.microsoft.com/office/powerpoint/2010/main" val="128996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68"/>
          <p:cNvSpPr txBox="1">
            <a:spLocks noGrp="1"/>
          </p:cNvSpPr>
          <p:nvPr>
            <p:ph type="subTitle" idx="1"/>
          </p:nvPr>
        </p:nvSpPr>
        <p:spPr>
          <a:xfrm>
            <a:off x="379141" y="1586775"/>
            <a:ext cx="8690518" cy="3350130"/>
          </a:xfrm>
          <a:prstGeom prst="rect">
            <a:avLst/>
          </a:prstGeom>
        </p:spPr>
        <p:txBody>
          <a:bodyPr spcFirstLastPara="1" wrap="square" lIns="91425" tIns="91425" rIns="91425" bIns="91425" anchor="t" anchorCtr="0">
            <a:noAutofit/>
          </a:bodyPr>
          <a:lstStyle/>
          <a:p>
            <a:pPr marL="342900" indent="-342900"/>
            <a:r>
              <a:rPr lang="en-US" sz="2100" dirty="0">
                <a:latin typeface="+mj-lt"/>
                <a:cs typeface="Times New Roman" panose="02020603050405020304" pitchFamily="18" charset="0"/>
              </a:rPr>
              <a:t>The learning process was the focus of our attention, so we decided to design a project aimed at benefiting teachers and students, especially in the younger ages, to make them passionate about learning and knowing other things!</a:t>
            </a:r>
          </a:p>
          <a:p>
            <a:pPr marL="0" indent="0">
              <a:buNone/>
            </a:pPr>
            <a:endParaRPr lang="en-US" sz="2100" dirty="0">
              <a:latin typeface="+mj-lt"/>
              <a:cs typeface="Times New Roman" panose="02020603050405020304" pitchFamily="18" charset="0"/>
            </a:endParaRPr>
          </a:p>
          <a:p>
            <a:pPr marL="342900" indent="-342900"/>
            <a:r>
              <a:rPr lang="en-US" sz="2100" dirty="0">
                <a:latin typeface="+mj-lt"/>
                <a:cs typeface="Times New Roman" panose="02020603050405020304" pitchFamily="18" charset="0"/>
              </a:rPr>
              <a:t>Therefore, we decided to make the name of our project “The Learning Picnic” so that it suits the young age group and also makes them feel that it is a real educational journey.</a:t>
            </a:r>
          </a:p>
          <a:p>
            <a:pPr marL="342900" indent="-342900"/>
            <a:endParaRPr lang="en-US" sz="2100" dirty="0">
              <a:latin typeface="+mj-lt"/>
              <a:cs typeface="Times New Roman" panose="02020603050405020304" pitchFamily="18" charset="0"/>
            </a:endParaRPr>
          </a:p>
          <a:p>
            <a:pPr marL="0" lvl="0" indent="0" algn="l" rtl="0">
              <a:spcBef>
                <a:spcPts val="0"/>
              </a:spcBef>
              <a:spcAft>
                <a:spcPts val="0"/>
              </a:spcAft>
              <a:buNone/>
            </a:pPr>
            <a:endParaRPr dirty="0"/>
          </a:p>
        </p:txBody>
      </p:sp>
      <p:sp>
        <p:nvSpPr>
          <p:cNvPr id="1935" name="Google Shape;1935;p68"/>
          <p:cNvSpPr txBox="1">
            <a:spLocks noGrp="1"/>
          </p:cNvSpPr>
          <p:nvPr>
            <p:ph type="title"/>
          </p:nvPr>
        </p:nvSpPr>
        <p:spPr>
          <a:xfrm>
            <a:off x="4572000" y="540000"/>
            <a:ext cx="3852000" cy="1037100"/>
          </a:xfrm>
          <a:prstGeom prst="rect">
            <a:avLst/>
          </a:prstGeom>
        </p:spPr>
        <p:txBody>
          <a:bodyPr spcFirstLastPara="1" wrap="square" lIns="0" tIns="0" rIns="0" bIns="0" anchor="t" anchorCtr="0">
            <a:noAutofit/>
          </a:bodyPr>
          <a:lstStyle/>
          <a:p>
            <a:pPr>
              <a:buClr>
                <a:schemeClr val="dk2"/>
              </a:buClr>
              <a:buSzPts val="1100"/>
            </a:pPr>
            <a:r>
              <a:rPr lang="en-US" sz="3200" b="1" i="1" dirty="0">
                <a:latin typeface="+mj-lt"/>
                <a:cs typeface="Times New Roman" panose="02020603050405020304" pitchFamily="18" charset="0"/>
              </a:rPr>
              <a:t>The learning picnic project .. why ?</a:t>
            </a:r>
            <a:br>
              <a:rPr lang="en-US" sz="3200" b="1" i="1" dirty="0">
                <a:latin typeface="+mj-lt"/>
                <a:cs typeface="Times New Roman" panose="02020603050405020304" pitchFamily="18" charset="0"/>
              </a:rPr>
            </a:br>
            <a:endParaRPr dirty="0"/>
          </a:p>
        </p:txBody>
      </p:sp>
      <p:grpSp>
        <p:nvGrpSpPr>
          <p:cNvPr id="1936" name="Google Shape;1936;p68"/>
          <p:cNvGrpSpPr/>
          <p:nvPr/>
        </p:nvGrpSpPr>
        <p:grpSpPr>
          <a:xfrm>
            <a:off x="1202396" y="605799"/>
            <a:ext cx="580423" cy="681083"/>
            <a:chOff x="645175" y="3632150"/>
            <a:chExt cx="394550" cy="462975"/>
          </a:xfrm>
        </p:grpSpPr>
        <p:sp>
          <p:nvSpPr>
            <p:cNvPr id="1937" name="Google Shape;1937;p68"/>
            <p:cNvSpPr/>
            <p:nvPr/>
          </p:nvSpPr>
          <p:spPr>
            <a:xfrm>
              <a:off x="699725" y="3704850"/>
              <a:ext cx="320175" cy="366225"/>
            </a:xfrm>
            <a:custGeom>
              <a:avLst/>
              <a:gdLst/>
              <a:ahLst/>
              <a:cxnLst/>
              <a:rect l="l" t="t" r="r" b="b"/>
              <a:pathLst>
                <a:path w="12807" h="14649" extrusionOk="0">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645175" y="3632150"/>
              <a:ext cx="394550" cy="462975"/>
            </a:xfrm>
            <a:custGeom>
              <a:avLst/>
              <a:gdLst/>
              <a:ahLst/>
              <a:cxnLst/>
              <a:rect l="l" t="t" r="r" b="b"/>
              <a:pathLst>
                <a:path w="15782" h="18519" extrusionOk="0">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68"/>
          <p:cNvGrpSpPr/>
          <p:nvPr/>
        </p:nvGrpSpPr>
        <p:grpSpPr>
          <a:xfrm rot="10800000">
            <a:off x="3855903" y="605787"/>
            <a:ext cx="806657" cy="421744"/>
            <a:chOff x="1822875" y="1377000"/>
            <a:chExt cx="548075" cy="286550"/>
          </a:xfrm>
        </p:grpSpPr>
        <p:sp>
          <p:nvSpPr>
            <p:cNvPr id="1943" name="Google Shape;1943;p68"/>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8"/>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68"/>
          <p:cNvGrpSpPr/>
          <p:nvPr/>
        </p:nvGrpSpPr>
        <p:grpSpPr>
          <a:xfrm>
            <a:off x="6548273" y="1410750"/>
            <a:ext cx="1875837" cy="176025"/>
            <a:chOff x="4345425" y="2175475"/>
            <a:chExt cx="800750" cy="176025"/>
          </a:xfrm>
        </p:grpSpPr>
        <p:sp>
          <p:nvSpPr>
            <p:cNvPr id="1953" name="Google Shape;1953;p6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68"/>
          <p:cNvGrpSpPr/>
          <p:nvPr/>
        </p:nvGrpSpPr>
        <p:grpSpPr>
          <a:xfrm>
            <a:off x="5204143" y="969850"/>
            <a:ext cx="3220056" cy="176025"/>
            <a:chOff x="4345425" y="2175475"/>
            <a:chExt cx="800750" cy="176025"/>
          </a:xfrm>
        </p:grpSpPr>
        <p:sp>
          <p:nvSpPr>
            <p:cNvPr id="1956" name="Google Shape;1956;p6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BC992481-8564-CA78-F16C-C833F7BA047B}"/>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166087" y="968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9" name="Google Shape;2349;p75"/>
          <p:cNvGrpSpPr/>
          <p:nvPr/>
        </p:nvGrpSpPr>
        <p:grpSpPr>
          <a:xfrm rot="137243">
            <a:off x="7108810" y="440818"/>
            <a:ext cx="1799856" cy="248116"/>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2" name="Google Shape;2352;p75"/>
          <p:cNvSpPr txBox="1">
            <a:spLocks noGrp="1"/>
          </p:cNvSpPr>
          <p:nvPr>
            <p:ph type="title"/>
          </p:nvPr>
        </p:nvSpPr>
        <p:spPr>
          <a:xfrm>
            <a:off x="5727050" y="46888"/>
            <a:ext cx="3049333" cy="107803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200" b="1" dirty="0">
                <a:solidFill>
                  <a:schemeClr val="tx1"/>
                </a:solidFill>
              </a:rPr>
              <a:t>Report </a:t>
            </a:r>
            <a:br>
              <a:rPr lang="en-US" sz="3200" b="1" dirty="0">
                <a:solidFill>
                  <a:schemeClr val="tx1"/>
                </a:solidFill>
              </a:rPr>
            </a:br>
            <a:r>
              <a:rPr lang="en-US" sz="3200" b="1" dirty="0">
                <a:solidFill>
                  <a:schemeClr val="tx1"/>
                </a:solidFill>
              </a:rPr>
              <a:t>Generation </a:t>
            </a:r>
            <a:br>
              <a:rPr lang="en-US" sz="3200" b="1" dirty="0">
                <a:solidFill>
                  <a:schemeClr val="tx1"/>
                </a:solidFill>
              </a:rPr>
            </a:br>
            <a:r>
              <a:rPr lang="en-US" sz="3200" b="1" dirty="0">
                <a:solidFill>
                  <a:schemeClr val="tx1"/>
                </a:solidFill>
              </a:rPr>
              <a:t>Steps</a:t>
            </a:r>
            <a:endParaRPr dirty="0">
              <a:solidFill>
                <a:schemeClr val="tx1"/>
              </a:solidFill>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575133" y="1307730"/>
            <a:ext cx="7610142" cy="2817693"/>
          </a:xfrm>
        </p:spPr>
        <p:txBody>
          <a:bodyPr/>
          <a:lstStyle/>
          <a:p>
            <a:pPr marL="228600" indent="0" algn="l" rtl="1">
              <a:spcAft>
                <a:spcPts val="600"/>
              </a:spcAft>
            </a:pPr>
            <a:r>
              <a:rPr lang="en-US" sz="1900" dirty="0">
                <a:latin typeface="+mn-lt"/>
              </a:rPr>
              <a:t>When a student takes a quiz, their answers are graded based on the model answer (which was generated with the quiz). Each time a question is answered, the times Answered value is incremented to calculate the percentage of correct answers. These values are then stored in the quiz schema in the database for future reference.</a:t>
            </a:r>
          </a:p>
          <a:p>
            <a:pPr marL="228600" indent="0" algn="l" rtl="1">
              <a:spcAft>
                <a:spcPts val="600"/>
              </a:spcAft>
            </a:pPr>
            <a:r>
              <a:rPr lang="en-US" sz="2000" dirty="0">
                <a:latin typeface="+mj-lt"/>
                <a:cs typeface="Times New Roman" panose="02020603050405020304" pitchFamily="18" charset="0"/>
              </a:rPr>
              <a:t>.</a:t>
            </a:r>
            <a:endParaRPr lang="en-US" sz="1900" dirty="0">
              <a:solidFill>
                <a:schemeClr val="bg2">
                  <a:lumMod val="85000"/>
                  <a:lumOff val="15000"/>
                </a:schemeClr>
              </a:solidFill>
            </a:endParaRPr>
          </a:p>
        </p:txBody>
      </p:sp>
      <p:grpSp>
        <p:nvGrpSpPr>
          <p:cNvPr id="10" name="Google Shape;2349;p75">
            <a:extLst>
              <a:ext uri="{FF2B5EF4-FFF2-40B4-BE49-F238E27FC236}">
                <a16:creationId xmlns:a16="http://schemas.microsoft.com/office/drawing/2014/main" id="{6EA04110-1780-FBB5-157E-9F2DA82463DF}"/>
              </a:ext>
            </a:extLst>
          </p:cNvPr>
          <p:cNvGrpSpPr/>
          <p:nvPr/>
        </p:nvGrpSpPr>
        <p:grpSpPr>
          <a:xfrm rot="137243">
            <a:off x="7660814" y="1482719"/>
            <a:ext cx="1247922" cy="176039"/>
            <a:chOff x="4345425" y="2175475"/>
            <a:chExt cx="800750" cy="176025"/>
          </a:xfrm>
        </p:grpSpPr>
        <p:sp>
          <p:nvSpPr>
            <p:cNvPr id="11" name="Google Shape;2350;p75">
              <a:extLst>
                <a:ext uri="{FF2B5EF4-FFF2-40B4-BE49-F238E27FC236}">
                  <a16:creationId xmlns:a16="http://schemas.microsoft.com/office/drawing/2014/main" id="{14A872D4-595B-6CFB-5789-E194C0E9C5D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1;p75">
              <a:extLst>
                <a:ext uri="{FF2B5EF4-FFF2-40B4-BE49-F238E27FC236}">
                  <a16:creationId xmlns:a16="http://schemas.microsoft.com/office/drawing/2014/main" id="{2457F509-34ED-9A34-9C22-B1F90D773AD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338189" y="416666"/>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1391475" y="3151188"/>
            <a:ext cx="6691947" cy="1846769"/>
          </a:xfrm>
          <a:prstGeom prst="rect">
            <a:avLst/>
          </a:prstGeom>
          <a:ln w="34925" cap="rnd" cmpd="thickThin">
            <a:solidFill>
              <a:schemeClr val="tx1">
                <a:alpha val="85000"/>
              </a:schemeClr>
            </a:solidFill>
            <a:bevel/>
          </a:ln>
        </p:spPr>
      </p:pic>
      <p:grpSp>
        <p:nvGrpSpPr>
          <p:cNvPr id="28" name="Google Shape;2354;p75">
            <a:extLst>
              <a:ext uri="{FF2B5EF4-FFF2-40B4-BE49-F238E27FC236}">
                <a16:creationId xmlns:a16="http://schemas.microsoft.com/office/drawing/2014/main" id="{9923C487-3538-F22D-3B40-045EC607BA09}"/>
              </a:ext>
            </a:extLst>
          </p:cNvPr>
          <p:cNvGrpSpPr/>
          <p:nvPr/>
        </p:nvGrpSpPr>
        <p:grpSpPr>
          <a:xfrm rot="6674702">
            <a:off x="7887640" y="2611858"/>
            <a:ext cx="428976" cy="1078661"/>
            <a:chOff x="3443472" y="1907731"/>
            <a:chExt cx="454327" cy="1325503"/>
          </a:xfrm>
        </p:grpSpPr>
        <p:sp>
          <p:nvSpPr>
            <p:cNvPr id="29" name="Google Shape;2355;p75">
              <a:extLst>
                <a:ext uri="{FF2B5EF4-FFF2-40B4-BE49-F238E27FC236}">
                  <a16:creationId xmlns:a16="http://schemas.microsoft.com/office/drawing/2014/main" id="{C39D418F-E435-DEA6-1A1B-C81446A78D85}"/>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56;p75">
              <a:extLst>
                <a:ext uri="{FF2B5EF4-FFF2-40B4-BE49-F238E27FC236}">
                  <a16:creationId xmlns:a16="http://schemas.microsoft.com/office/drawing/2014/main" id="{78E93D27-85A8-D4ED-CBD6-26A63CA6878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49;p75">
            <a:extLst>
              <a:ext uri="{FF2B5EF4-FFF2-40B4-BE49-F238E27FC236}">
                <a16:creationId xmlns:a16="http://schemas.microsoft.com/office/drawing/2014/main" id="{58ADB66C-A62B-EF17-F534-94474AA51A96}"/>
              </a:ext>
            </a:extLst>
          </p:cNvPr>
          <p:cNvGrpSpPr/>
          <p:nvPr/>
        </p:nvGrpSpPr>
        <p:grpSpPr>
          <a:xfrm rot="137243">
            <a:off x="439420" y="1500873"/>
            <a:ext cx="163522" cy="157833"/>
            <a:chOff x="4345425" y="2175475"/>
            <a:chExt cx="800750" cy="176025"/>
          </a:xfrm>
        </p:grpSpPr>
        <p:sp>
          <p:nvSpPr>
            <p:cNvPr id="5" name="Google Shape;2350;p75">
              <a:extLst>
                <a:ext uri="{FF2B5EF4-FFF2-40B4-BE49-F238E27FC236}">
                  <a16:creationId xmlns:a16="http://schemas.microsoft.com/office/drawing/2014/main" id="{DD7EEB45-2B2B-76A6-5EEA-1A19E4E8339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51;p75">
              <a:extLst>
                <a:ext uri="{FF2B5EF4-FFF2-40B4-BE49-F238E27FC236}">
                  <a16:creationId xmlns:a16="http://schemas.microsoft.com/office/drawing/2014/main" id="{1F9E8778-5C6B-DC53-A202-5C9C5FF8CF4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4A5EC431-C7DB-FBBC-0F97-26CC8CCEEB38}"/>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47</a:t>
            </a:r>
          </a:p>
        </p:txBody>
      </p:sp>
    </p:spTree>
    <p:extLst>
      <p:ext uri="{BB962C8B-B14F-4D97-AF65-F5344CB8AC3E}">
        <p14:creationId xmlns:p14="http://schemas.microsoft.com/office/powerpoint/2010/main" val="4043192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7" name="Google Shape;6735;p121">
            <a:extLst>
              <a:ext uri="{FF2B5EF4-FFF2-40B4-BE49-F238E27FC236}">
                <a16:creationId xmlns:a16="http://schemas.microsoft.com/office/drawing/2014/main" id="{C1F09104-3D71-B137-5EB5-35582AC94EA3}"/>
              </a:ext>
            </a:extLst>
          </p:cNvPr>
          <p:cNvSpPr/>
          <p:nvPr/>
        </p:nvSpPr>
        <p:spPr>
          <a:xfrm>
            <a:off x="317083" y="75414"/>
            <a:ext cx="8854069" cy="4666021"/>
          </a:xfrm>
          <a:custGeom>
            <a:avLst/>
            <a:gdLst/>
            <a:ahLst/>
            <a:cxnLst/>
            <a:rect l="l" t="t" r="r" b="b"/>
            <a:pathLst>
              <a:path w="33560" h="25378" extrusionOk="0">
                <a:moveTo>
                  <a:pt x="26223" y="3540"/>
                </a:moveTo>
                <a:cubicBezTo>
                  <a:pt x="26615" y="3540"/>
                  <a:pt x="27009" y="3779"/>
                  <a:pt x="27109" y="4256"/>
                </a:cubicBezTo>
                <a:lnTo>
                  <a:pt x="25350" y="4256"/>
                </a:lnTo>
                <a:cubicBezTo>
                  <a:pt x="25442" y="3779"/>
                  <a:pt x="25832" y="3540"/>
                  <a:pt x="26223" y="3540"/>
                </a:cubicBezTo>
                <a:close/>
                <a:moveTo>
                  <a:pt x="26165" y="2678"/>
                </a:moveTo>
                <a:cubicBezTo>
                  <a:pt x="27049" y="2678"/>
                  <a:pt x="27822" y="3356"/>
                  <a:pt x="27913" y="4256"/>
                </a:cubicBezTo>
                <a:lnTo>
                  <a:pt x="27293" y="4256"/>
                </a:lnTo>
                <a:cubicBezTo>
                  <a:pt x="27293" y="4256"/>
                  <a:pt x="27293" y="4239"/>
                  <a:pt x="27293" y="4223"/>
                </a:cubicBezTo>
                <a:cubicBezTo>
                  <a:pt x="27183" y="3704"/>
                  <a:pt x="26719" y="3347"/>
                  <a:pt x="26205" y="3347"/>
                </a:cubicBezTo>
                <a:cubicBezTo>
                  <a:pt x="26171" y="3347"/>
                  <a:pt x="26138" y="3348"/>
                  <a:pt x="26104" y="3351"/>
                </a:cubicBezTo>
                <a:cubicBezTo>
                  <a:pt x="25618" y="3419"/>
                  <a:pt x="25249" y="3787"/>
                  <a:pt x="25182" y="4256"/>
                </a:cubicBezTo>
                <a:lnTo>
                  <a:pt x="24294" y="4256"/>
                </a:lnTo>
                <a:cubicBezTo>
                  <a:pt x="24529" y="3502"/>
                  <a:pt x="25082" y="2815"/>
                  <a:pt x="25903" y="2698"/>
                </a:cubicBezTo>
                <a:cubicBezTo>
                  <a:pt x="25991" y="2685"/>
                  <a:pt x="26079" y="2678"/>
                  <a:pt x="26165" y="2678"/>
                </a:cubicBezTo>
                <a:close/>
                <a:moveTo>
                  <a:pt x="26182" y="1431"/>
                </a:moveTo>
                <a:cubicBezTo>
                  <a:pt x="27898" y="1431"/>
                  <a:pt x="28424" y="2852"/>
                  <a:pt x="28919" y="4273"/>
                </a:cubicBezTo>
                <a:cubicBezTo>
                  <a:pt x="28651" y="4256"/>
                  <a:pt x="28399" y="4256"/>
                  <a:pt x="28148" y="4256"/>
                </a:cubicBezTo>
                <a:cubicBezTo>
                  <a:pt x="28048" y="3212"/>
                  <a:pt x="27178" y="2430"/>
                  <a:pt x="26137" y="2430"/>
                </a:cubicBezTo>
                <a:cubicBezTo>
                  <a:pt x="26126" y="2430"/>
                  <a:pt x="26115" y="2430"/>
                  <a:pt x="26104" y="2430"/>
                </a:cubicBezTo>
                <a:cubicBezTo>
                  <a:pt x="25099" y="2514"/>
                  <a:pt x="24294" y="3268"/>
                  <a:pt x="24160" y="4256"/>
                </a:cubicBezTo>
                <a:lnTo>
                  <a:pt x="23155" y="4256"/>
                </a:lnTo>
                <a:cubicBezTo>
                  <a:pt x="23540" y="2899"/>
                  <a:pt x="24345" y="1576"/>
                  <a:pt x="25920" y="1441"/>
                </a:cubicBezTo>
                <a:cubicBezTo>
                  <a:pt x="26010" y="1434"/>
                  <a:pt x="26098" y="1431"/>
                  <a:pt x="26182" y="1431"/>
                </a:cubicBezTo>
                <a:close/>
                <a:moveTo>
                  <a:pt x="25942" y="285"/>
                </a:moveTo>
                <a:cubicBezTo>
                  <a:pt x="25962" y="285"/>
                  <a:pt x="25983" y="285"/>
                  <a:pt x="26003" y="285"/>
                </a:cubicBezTo>
                <a:cubicBezTo>
                  <a:pt x="28248" y="336"/>
                  <a:pt x="29890" y="2162"/>
                  <a:pt x="29957" y="4340"/>
                </a:cubicBezTo>
                <a:cubicBezTo>
                  <a:pt x="29689" y="4307"/>
                  <a:pt x="29421" y="4290"/>
                  <a:pt x="29153" y="4290"/>
                </a:cubicBezTo>
                <a:cubicBezTo>
                  <a:pt x="28852" y="2703"/>
                  <a:pt x="27919" y="1176"/>
                  <a:pt x="26198" y="1176"/>
                </a:cubicBezTo>
                <a:cubicBezTo>
                  <a:pt x="26102" y="1176"/>
                  <a:pt x="26004" y="1180"/>
                  <a:pt x="25903" y="1190"/>
                </a:cubicBezTo>
                <a:cubicBezTo>
                  <a:pt x="24328" y="1324"/>
                  <a:pt x="23172" y="2732"/>
                  <a:pt x="23004" y="4256"/>
                </a:cubicBezTo>
                <a:lnTo>
                  <a:pt x="21882" y="4256"/>
                </a:lnTo>
                <a:cubicBezTo>
                  <a:pt x="22064" y="2098"/>
                  <a:pt x="23695" y="285"/>
                  <a:pt x="25942" y="285"/>
                </a:cubicBezTo>
                <a:close/>
                <a:moveTo>
                  <a:pt x="28026" y="4594"/>
                </a:moveTo>
                <a:cubicBezTo>
                  <a:pt x="28895" y="4594"/>
                  <a:pt x="29765" y="4640"/>
                  <a:pt x="30594" y="4843"/>
                </a:cubicBezTo>
                <a:cubicBezTo>
                  <a:pt x="30912" y="4910"/>
                  <a:pt x="31231" y="5027"/>
                  <a:pt x="31516" y="5195"/>
                </a:cubicBezTo>
                <a:cubicBezTo>
                  <a:pt x="31214" y="5546"/>
                  <a:pt x="30946" y="5915"/>
                  <a:pt x="30678" y="6284"/>
                </a:cubicBezTo>
                <a:cubicBezTo>
                  <a:pt x="26623" y="6187"/>
                  <a:pt x="22545" y="6107"/>
                  <a:pt x="18467" y="6107"/>
                </a:cubicBezTo>
                <a:cubicBezTo>
                  <a:pt x="13312" y="6107"/>
                  <a:pt x="8157" y="6235"/>
                  <a:pt x="3049" y="6619"/>
                </a:cubicBezTo>
                <a:cubicBezTo>
                  <a:pt x="2949" y="6635"/>
                  <a:pt x="2915" y="6769"/>
                  <a:pt x="3016" y="6820"/>
                </a:cubicBezTo>
                <a:lnTo>
                  <a:pt x="3049" y="6820"/>
                </a:lnTo>
                <a:cubicBezTo>
                  <a:pt x="10008" y="6769"/>
                  <a:pt x="16948" y="6584"/>
                  <a:pt x="23897" y="6584"/>
                </a:cubicBezTo>
                <a:cubicBezTo>
                  <a:pt x="26134" y="6584"/>
                  <a:pt x="28371" y="6603"/>
                  <a:pt x="30611" y="6652"/>
                </a:cubicBezTo>
                <a:cubicBezTo>
                  <a:pt x="30762" y="9232"/>
                  <a:pt x="30845" y="11813"/>
                  <a:pt x="30845" y="14393"/>
                </a:cubicBezTo>
                <a:lnTo>
                  <a:pt x="30845" y="14560"/>
                </a:lnTo>
                <a:cubicBezTo>
                  <a:pt x="30845" y="17174"/>
                  <a:pt x="30678" y="19788"/>
                  <a:pt x="30644" y="22401"/>
                </a:cubicBezTo>
                <a:cubicBezTo>
                  <a:pt x="30630" y="22332"/>
                  <a:pt x="30570" y="22297"/>
                  <a:pt x="30511" y="22297"/>
                </a:cubicBezTo>
                <a:cubicBezTo>
                  <a:pt x="30500" y="22297"/>
                  <a:pt x="30488" y="22298"/>
                  <a:pt x="30477" y="22301"/>
                </a:cubicBezTo>
                <a:cubicBezTo>
                  <a:pt x="27284" y="22598"/>
                  <a:pt x="24075" y="22743"/>
                  <a:pt x="20866" y="22743"/>
                </a:cubicBezTo>
                <a:cubicBezTo>
                  <a:pt x="19545" y="22743"/>
                  <a:pt x="18225" y="22718"/>
                  <a:pt x="16906" y="22670"/>
                </a:cubicBezTo>
                <a:cubicBezTo>
                  <a:pt x="13161" y="22516"/>
                  <a:pt x="9382" y="21935"/>
                  <a:pt x="5625" y="21935"/>
                </a:cubicBezTo>
                <a:cubicBezTo>
                  <a:pt x="4860" y="21935"/>
                  <a:pt x="4097" y="21959"/>
                  <a:pt x="3334" y="22016"/>
                </a:cubicBezTo>
                <a:cubicBezTo>
                  <a:pt x="3418" y="17007"/>
                  <a:pt x="3133" y="11997"/>
                  <a:pt x="3133" y="6987"/>
                </a:cubicBezTo>
                <a:cubicBezTo>
                  <a:pt x="3133" y="6920"/>
                  <a:pt x="3083" y="6853"/>
                  <a:pt x="3016" y="6820"/>
                </a:cubicBezTo>
                <a:cubicBezTo>
                  <a:pt x="2991" y="6811"/>
                  <a:pt x="2966" y="6807"/>
                  <a:pt x="2941" y="6807"/>
                </a:cubicBezTo>
                <a:cubicBezTo>
                  <a:pt x="2915" y="6807"/>
                  <a:pt x="2890" y="6811"/>
                  <a:pt x="2865" y="6820"/>
                </a:cubicBezTo>
                <a:cubicBezTo>
                  <a:pt x="2798" y="6853"/>
                  <a:pt x="2765" y="6920"/>
                  <a:pt x="2765" y="6987"/>
                </a:cubicBezTo>
                <a:cubicBezTo>
                  <a:pt x="2765" y="11880"/>
                  <a:pt x="2647" y="16856"/>
                  <a:pt x="3066" y="21731"/>
                </a:cubicBezTo>
                <a:cubicBezTo>
                  <a:pt x="2363" y="22184"/>
                  <a:pt x="1759" y="22787"/>
                  <a:pt x="1307" y="23491"/>
                </a:cubicBezTo>
                <a:cubicBezTo>
                  <a:pt x="721" y="22301"/>
                  <a:pt x="955" y="19587"/>
                  <a:pt x="938" y="18933"/>
                </a:cubicBezTo>
                <a:lnTo>
                  <a:pt x="855" y="14058"/>
                </a:lnTo>
                <a:cubicBezTo>
                  <a:pt x="821" y="12600"/>
                  <a:pt x="804" y="11126"/>
                  <a:pt x="771" y="9668"/>
                </a:cubicBezTo>
                <a:cubicBezTo>
                  <a:pt x="737" y="8210"/>
                  <a:pt x="520" y="6518"/>
                  <a:pt x="1575" y="5580"/>
                </a:cubicBezTo>
                <a:cubicBezTo>
                  <a:pt x="1960" y="5965"/>
                  <a:pt x="2296" y="6401"/>
                  <a:pt x="2681" y="6803"/>
                </a:cubicBezTo>
                <a:cubicBezTo>
                  <a:pt x="2696" y="6832"/>
                  <a:pt x="2723" y="6846"/>
                  <a:pt x="2752" y="6846"/>
                </a:cubicBezTo>
                <a:cubicBezTo>
                  <a:pt x="2790" y="6846"/>
                  <a:pt x="2830" y="6824"/>
                  <a:pt x="2848" y="6786"/>
                </a:cubicBezTo>
                <a:cubicBezTo>
                  <a:pt x="2865" y="6753"/>
                  <a:pt x="2865" y="6702"/>
                  <a:pt x="2848" y="6669"/>
                </a:cubicBezTo>
                <a:cubicBezTo>
                  <a:pt x="2580" y="6183"/>
                  <a:pt x="2228" y="5764"/>
                  <a:pt x="1826" y="5379"/>
                </a:cubicBezTo>
                <a:cubicBezTo>
                  <a:pt x="2044" y="5262"/>
                  <a:pt x="2262" y="5161"/>
                  <a:pt x="2497" y="5077"/>
                </a:cubicBezTo>
                <a:cubicBezTo>
                  <a:pt x="3321" y="4822"/>
                  <a:pt x="4226" y="4792"/>
                  <a:pt x="5117" y="4792"/>
                </a:cubicBezTo>
                <a:cubicBezTo>
                  <a:pt x="5391" y="4792"/>
                  <a:pt x="5665" y="4794"/>
                  <a:pt x="5934" y="4794"/>
                </a:cubicBezTo>
                <a:cubicBezTo>
                  <a:pt x="6051" y="4794"/>
                  <a:pt x="6168" y="4794"/>
                  <a:pt x="6283" y="4792"/>
                </a:cubicBezTo>
                <a:cubicBezTo>
                  <a:pt x="7942" y="4759"/>
                  <a:pt x="9617" y="4725"/>
                  <a:pt x="11293" y="4709"/>
                </a:cubicBezTo>
                <a:cubicBezTo>
                  <a:pt x="14627" y="4658"/>
                  <a:pt x="17978" y="4642"/>
                  <a:pt x="21312" y="4625"/>
                </a:cubicBezTo>
                <a:lnTo>
                  <a:pt x="25920" y="4625"/>
                </a:lnTo>
                <a:cubicBezTo>
                  <a:pt x="26606" y="4625"/>
                  <a:pt x="27315" y="4594"/>
                  <a:pt x="28026" y="4594"/>
                </a:cubicBezTo>
                <a:close/>
                <a:moveTo>
                  <a:pt x="31733" y="5329"/>
                </a:moveTo>
                <a:cubicBezTo>
                  <a:pt x="32538" y="5898"/>
                  <a:pt x="32889" y="6820"/>
                  <a:pt x="32956" y="8026"/>
                </a:cubicBezTo>
                <a:cubicBezTo>
                  <a:pt x="33057" y="9668"/>
                  <a:pt x="33091" y="11310"/>
                  <a:pt x="33107" y="12952"/>
                </a:cubicBezTo>
                <a:cubicBezTo>
                  <a:pt x="33124" y="14594"/>
                  <a:pt x="33124" y="16236"/>
                  <a:pt x="33091" y="17878"/>
                </a:cubicBezTo>
                <a:cubicBezTo>
                  <a:pt x="33057" y="19436"/>
                  <a:pt x="33124" y="21078"/>
                  <a:pt x="32839" y="22619"/>
                </a:cubicBezTo>
                <a:cubicBezTo>
                  <a:pt x="32789" y="23055"/>
                  <a:pt x="32621" y="23474"/>
                  <a:pt x="32387" y="23859"/>
                </a:cubicBezTo>
                <a:cubicBezTo>
                  <a:pt x="31918" y="23357"/>
                  <a:pt x="31382" y="22921"/>
                  <a:pt x="30812" y="22552"/>
                </a:cubicBezTo>
                <a:cubicBezTo>
                  <a:pt x="30845" y="22536"/>
                  <a:pt x="30862" y="22502"/>
                  <a:pt x="30862" y="22469"/>
                </a:cubicBezTo>
                <a:cubicBezTo>
                  <a:pt x="31465" y="17275"/>
                  <a:pt x="31281" y="11863"/>
                  <a:pt x="30979" y="6652"/>
                </a:cubicBezTo>
                <a:cubicBezTo>
                  <a:pt x="30963" y="6635"/>
                  <a:pt x="30963" y="6619"/>
                  <a:pt x="30963" y="6602"/>
                </a:cubicBezTo>
                <a:cubicBezTo>
                  <a:pt x="31013" y="6518"/>
                  <a:pt x="30996" y="6401"/>
                  <a:pt x="30929" y="6334"/>
                </a:cubicBezTo>
                <a:cubicBezTo>
                  <a:pt x="31214" y="6015"/>
                  <a:pt x="31482" y="5680"/>
                  <a:pt x="31733" y="5329"/>
                </a:cubicBezTo>
                <a:close/>
                <a:moveTo>
                  <a:pt x="1625" y="23943"/>
                </a:moveTo>
                <a:lnTo>
                  <a:pt x="1625" y="23943"/>
                </a:lnTo>
                <a:cubicBezTo>
                  <a:pt x="1743" y="23976"/>
                  <a:pt x="1843" y="23993"/>
                  <a:pt x="1960" y="24027"/>
                </a:cubicBezTo>
                <a:cubicBezTo>
                  <a:pt x="1944" y="24043"/>
                  <a:pt x="1944" y="24060"/>
                  <a:pt x="1927" y="24060"/>
                </a:cubicBezTo>
                <a:cubicBezTo>
                  <a:pt x="1826" y="24060"/>
                  <a:pt x="1709" y="24010"/>
                  <a:pt x="1625" y="23943"/>
                </a:cubicBezTo>
                <a:close/>
                <a:moveTo>
                  <a:pt x="2530" y="24278"/>
                </a:moveTo>
                <a:lnTo>
                  <a:pt x="3251" y="24379"/>
                </a:lnTo>
                <a:cubicBezTo>
                  <a:pt x="3234" y="24395"/>
                  <a:pt x="3251" y="24412"/>
                  <a:pt x="3267" y="24412"/>
                </a:cubicBezTo>
                <a:lnTo>
                  <a:pt x="3385" y="24412"/>
                </a:lnTo>
                <a:cubicBezTo>
                  <a:pt x="3385" y="24420"/>
                  <a:pt x="3389" y="24425"/>
                  <a:pt x="3393" y="24425"/>
                </a:cubicBezTo>
                <a:cubicBezTo>
                  <a:pt x="3397" y="24425"/>
                  <a:pt x="3401" y="24420"/>
                  <a:pt x="3401" y="24412"/>
                </a:cubicBezTo>
                <a:lnTo>
                  <a:pt x="3569" y="24446"/>
                </a:lnTo>
                <a:lnTo>
                  <a:pt x="2228" y="24429"/>
                </a:lnTo>
                <a:cubicBezTo>
                  <a:pt x="2312" y="24395"/>
                  <a:pt x="2379" y="24379"/>
                  <a:pt x="2463" y="24345"/>
                </a:cubicBezTo>
                <a:cubicBezTo>
                  <a:pt x="2497" y="24328"/>
                  <a:pt x="2513" y="24312"/>
                  <a:pt x="2530" y="24278"/>
                </a:cubicBezTo>
                <a:close/>
                <a:moveTo>
                  <a:pt x="3100" y="22083"/>
                </a:moveTo>
                <a:cubicBezTo>
                  <a:pt x="3100" y="22100"/>
                  <a:pt x="3116" y="22117"/>
                  <a:pt x="3150" y="22117"/>
                </a:cubicBezTo>
                <a:cubicBezTo>
                  <a:pt x="3133" y="22200"/>
                  <a:pt x="3184" y="22267"/>
                  <a:pt x="3251" y="22267"/>
                </a:cubicBezTo>
                <a:cubicBezTo>
                  <a:pt x="7808" y="22385"/>
                  <a:pt x="12332" y="22854"/>
                  <a:pt x="16889" y="23038"/>
                </a:cubicBezTo>
                <a:cubicBezTo>
                  <a:pt x="18260" y="23094"/>
                  <a:pt x="19632" y="23122"/>
                  <a:pt x="21004" y="23122"/>
                </a:cubicBezTo>
                <a:cubicBezTo>
                  <a:pt x="24161" y="23122"/>
                  <a:pt x="27319" y="22973"/>
                  <a:pt x="30460" y="22670"/>
                </a:cubicBezTo>
                <a:cubicBezTo>
                  <a:pt x="30510" y="22670"/>
                  <a:pt x="30561" y="22653"/>
                  <a:pt x="30577" y="22619"/>
                </a:cubicBezTo>
                <a:cubicBezTo>
                  <a:pt x="31147" y="23072"/>
                  <a:pt x="31683" y="23558"/>
                  <a:pt x="32186" y="24077"/>
                </a:cubicBezTo>
                <a:cubicBezTo>
                  <a:pt x="32001" y="24295"/>
                  <a:pt x="31767" y="24446"/>
                  <a:pt x="31499" y="24529"/>
                </a:cubicBezTo>
                <a:cubicBezTo>
                  <a:pt x="30845" y="24747"/>
                  <a:pt x="30008" y="24697"/>
                  <a:pt x="29354" y="24730"/>
                </a:cubicBezTo>
                <a:cubicBezTo>
                  <a:pt x="27561" y="24831"/>
                  <a:pt x="25769" y="24898"/>
                  <a:pt x="23959" y="24948"/>
                </a:cubicBezTo>
                <a:cubicBezTo>
                  <a:pt x="23133" y="24966"/>
                  <a:pt x="22307" y="24974"/>
                  <a:pt x="21483" y="24974"/>
                </a:cubicBezTo>
                <a:cubicBezTo>
                  <a:pt x="15258" y="24974"/>
                  <a:pt x="9096" y="24504"/>
                  <a:pt x="2882" y="24060"/>
                </a:cubicBezTo>
                <a:cubicBezTo>
                  <a:pt x="2748" y="24043"/>
                  <a:pt x="2597" y="24027"/>
                  <a:pt x="2463" y="23993"/>
                </a:cubicBezTo>
                <a:lnTo>
                  <a:pt x="2446" y="23993"/>
                </a:lnTo>
                <a:cubicBezTo>
                  <a:pt x="2128" y="23943"/>
                  <a:pt x="1810" y="23876"/>
                  <a:pt x="1475" y="23809"/>
                </a:cubicBezTo>
                <a:cubicBezTo>
                  <a:pt x="1458" y="23792"/>
                  <a:pt x="1441" y="23775"/>
                  <a:pt x="1441" y="23759"/>
                </a:cubicBezTo>
                <a:cubicBezTo>
                  <a:pt x="1910" y="23122"/>
                  <a:pt x="2463" y="22552"/>
                  <a:pt x="3100" y="22083"/>
                </a:cubicBezTo>
                <a:close/>
                <a:moveTo>
                  <a:pt x="25972" y="0"/>
                </a:moveTo>
                <a:cubicBezTo>
                  <a:pt x="23624" y="0"/>
                  <a:pt x="21697" y="1904"/>
                  <a:pt x="21697" y="4273"/>
                </a:cubicBezTo>
                <a:cubicBezTo>
                  <a:pt x="17743" y="4290"/>
                  <a:pt x="13789" y="4307"/>
                  <a:pt x="9835" y="4374"/>
                </a:cubicBezTo>
                <a:cubicBezTo>
                  <a:pt x="7908" y="4390"/>
                  <a:pt x="5982" y="4357"/>
                  <a:pt x="4072" y="4474"/>
                </a:cubicBezTo>
                <a:cubicBezTo>
                  <a:pt x="3033" y="4541"/>
                  <a:pt x="1860" y="4709"/>
                  <a:pt x="1089" y="5463"/>
                </a:cubicBezTo>
                <a:cubicBezTo>
                  <a:pt x="0" y="6552"/>
                  <a:pt x="369" y="8478"/>
                  <a:pt x="385" y="9869"/>
                </a:cubicBezTo>
                <a:cubicBezTo>
                  <a:pt x="436" y="11997"/>
                  <a:pt x="469" y="14141"/>
                  <a:pt x="503" y="16269"/>
                </a:cubicBezTo>
                <a:cubicBezTo>
                  <a:pt x="536" y="18397"/>
                  <a:pt x="453" y="20575"/>
                  <a:pt x="637" y="22703"/>
                </a:cubicBezTo>
                <a:cubicBezTo>
                  <a:pt x="704" y="23507"/>
                  <a:pt x="1156" y="24446"/>
                  <a:pt x="1977" y="24446"/>
                </a:cubicBezTo>
                <a:cubicBezTo>
                  <a:pt x="1977" y="24479"/>
                  <a:pt x="1994" y="24513"/>
                  <a:pt x="2011" y="24513"/>
                </a:cubicBezTo>
                <a:cubicBezTo>
                  <a:pt x="3016" y="24563"/>
                  <a:pt x="4021" y="24596"/>
                  <a:pt x="5010" y="24630"/>
                </a:cubicBezTo>
                <a:cubicBezTo>
                  <a:pt x="9629" y="25180"/>
                  <a:pt x="14319" y="25377"/>
                  <a:pt x="18983" y="25377"/>
                </a:cubicBezTo>
                <a:cubicBezTo>
                  <a:pt x="21137" y="25377"/>
                  <a:pt x="23284" y="25335"/>
                  <a:pt x="25417" y="25267"/>
                </a:cubicBezTo>
                <a:cubicBezTo>
                  <a:pt x="27277" y="25216"/>
                  <a:pt x="29220" y="25233"/>
                  <a:pt x="31063" y="24982"/>
                </a:cubicBezTo>
                <a:cubicBezTo>
                  <a:pt x="32119" y="24848"/>
                  <a:pt x="32755" y="24245"/>
                  <a:pt x="33074" y="23256"/>
                </a:cubicBezTo>
                <a:cubicBezTo>
                  <a:pt x="33526" y="21765"/>
                  <a:pt x="33392" y="20039"/>
                  <a:pt x="33442" y="18498"/>
                </a:cubicBezTo>
                <a:cubicBezTo>
                  <a:pt x="33493" y="16588"/>
                  <a:pt x="33509" y="14661"/>
                  <a:pt x="33476" y="12751"/>
                </a:cubicBezTo>
                <a:cubicBezTo>
                  <a:pt x="33476" y="10874"/>
                  <a:pt x="33560" y="8881"/>
                  <a:pt x="33258" y="7021"/>
                </a:cubicBezTo>
                <a:cubicBezTo>
                  <a:pt x="33107" y="6015"/>
                  <a:pt x="32437" y="5144"/>
                  <a:pt x="31482" y="4742"/>
                </a:cubicBezTo>
                <a:cubicBezTo>
                  <a:pt x="31097" y="4575"/>
                  <a:pt x="30678" y="4457"/>
                  <a:pt x="30259" y="4390"/>
                </a:cubicBezTo>
                <a:cubicBezTo>
                  <a:pt x="30209" y="2028"/>
                  <a:pt x="28416" y="34"/>
                  <a:pt x="26003" y="1"/>
                </a:cubicBezTo>
                <a:cubicBezTo>
                  <a:pt x="25993" y="0"/>
                  <a:pt x="25983" y="0"/>
                  <a:pt x="25972" y="0"/>
                </a:cubicBezTo>
                <a:close/>
              </a:path>
            </a:pathLst>
          </a:custGeom>
          <a:solidFill>
            <a:schemeClr val="accent1">
              <a:lumMod val="90000"/>
            </a:schemeClr>
          </a:solidFill>
          <a:ln>
            <a:solidFill>
              <a:schemeClr val="dk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2506C928-5E7E-12C5-0573-CDB2F94130C2}"/>
              </a:ext>
            </a:extLst>
          </p:cNvPr>
          <p:cNvPicPr>
            <a:picLocks noChangeAspect="1"/>
          </p:cNvPicPr>
          <p:nvPr/>
        </p:nvPicPr>
        <p:blipFill>
          <a:blip r:embed="rId3"/>
          <a:stretch>
            <a:fillRect/>
          </a:stretch>
        </p:blipFill>
        <p:spPr>
          <a:xfrm>
            <a:off x="1553737" y="1471961"/>
            <a:ext cx="6668429" cy="2736694"/>
          </a:xfrm>
          <a:prstGeom prst="rect">
            <a:avLst/>
          </a:prstGeom>
          <a:effectLst>
            <a:softEdge rad="63500"/>
          </a:effectLst>
        </p:spPr>
      </p:pic>
      <p:grpSp>
        <p:nvGrpSpPr>
          <p:cNvPr id="11" name="Google Shape;2747;p85">
            <a:extLst>
              <a:ext uri="{FF2B5EF4-FFF2-40B4-BE49-F238E27FC236}">
                <a16:creationId xmlns:a16="http://schemas.microsoft.com/office/drawing/2014/main" id="{DA41B21A-AF7E-4DA3-E021-0F849C467165}"/>
              </a:ext>
            </a:extLst>
          </p:cNvPr>
          <p:cNvGrpSpPr/>
          <p:nvPr/>
        </p:nvGrpSpPr>
        <p:grpSpPr>
          <a:xfrm rot="15373623">
            <a:off x="1454427" y="-438529"/>
            <a:ext cx="900902" cy="1891211"/>
            <a:chOff x="5941025" y="1169275"/>
            <a:chExt cx="976375" cy="1313150"/>
          </a:xfrm>
          <a:solidFill>
            <a:schemeClr val="tx2"/>
          </a:solidFill>
        </p:grpSpPr>
        <p:sp>
          <p:nvSpPr>
            <p:cNvPr id="12" name="Google Shape;2748;p85">
              <a:extLst>
                <a:ext uri="{FF2B5EF4-FFF2-40B4-BE49-F238E27FC236}">
                  <a16:creationId xmlns:a16="http://schemas.microsoft.com/office/drawing/2014/main" id="{AFDA41FE-C9B2-AA3C-8BAA-37C43FA8FDE1}"/>
                </a:ext>
              </a:extLst>
            </p:cNvPr>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749;p85">
              <a:extLst>
                <a:ext uri="{FF2B5EF4-FFF2-40B4-BE49-F238E27FC236}">
                  <a16:creationId xmlns:a16="http://schemas.microsoft.com/office/drawing/2014/main" id="{7486DE1D-74B0-ADBD-7943-FDCE1A81273A}"/>
                </a:ext>
              </a:extLst>
            </p:cNvPr>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EFE64B9-36D5-35BD-43C5-2D306F5BE87A}"/>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48</a:t>
            </a:r>
          </a:p>
        </p:txBody>
      </p:sp>
    </p:spTree>
    <p:extLst>
      <p:ext uri="{BB962C8B-B14F-4D97-AF65-F5344CB8AC3E}">
        <p14:creationId xmlns:p14="http://schemas.microsoft.com/office/powerpoint/2010/main" val="2205427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7" name="Google Shape;6735;p121">
            <a:extLst>
              <a:ext uri="{FF2B5EF4-FFF2-40B4-BE49-F238E27FC236}">
                <a16:creationId xmlns:a16="http://schemas.microsoft.com/office/drawing/2014/main" id="{C1F09104-3D71-B137-5EB5-35582AC94EA3}"/>
              </a:ext>
            </a:extLst>
          </p:cNvPr>
          <p:cNvSpPr/>
          <p:nvPr/>
        </p:nvSpPr>
        <p:spPr>
          <a:xfrm>
            <a:off x="317083" y="75414"/>
            <a:ext cx="8697343" cy="4660288"/>
          </a:xfrm>
          <a:custGeom>
            <a:avLst/>
            <a:gdLst/>
            <a:ahLst/>
            <a:cxnLst/>
            <a:rect l="l" t="t" r="r" b="b"/>
            <a:pathLst>
              <a:path w="33560" h="25378" extrusionOk="0">
                <a:moveTo>
                  <a:pt x="26223" y="3540"/>
                </a:moveTo>
                <a:cubicBezTo>
                  <a:pt x="26615" y="3540"/>
                  <a:pt x="27009" y="3779"/>
                  <a:pt x="27109" y="4256"/>
                </a:cubicBezTo>
                <a:lnTo>
                  <a:pt x="25350" y="4256"/>
                </a:lnTo>
                <a:cubicBezTo>
                  <a:pt x="25442" y="3779"/>
                  <a:pt x="25832" y="3540"/>
                  <a:pt x="26223" y="3540"/>
                </a:cubicBezTo>
                <a:close/>
                <a:moveTo>
                  <a:pt x="26165" y="2678"/>
                </a:moveTo>
                <a:cubicBezTo>
                  <a:pt x="27049" y="2678"/>
                  <a:pt x="27822" y="3356"/>
                  <a:pt x="27913" y="4256"/>
                </a:cubicBezTo>
                <a:lnTo>
                  <a:pt x="27293" y="4256"/>
                </a:lnTo>
                <a:cubicBezTo>
                  <a:pt x="27293" y="4256"/>
                  <a:pt x="27293" y="4239"/>
                  <a:pt x="27293" y="4223"/>
                </a:cubicBezTo>
                <a:cubicBezTo>
                  <a:pt x="27183" y="3704"/>
                  <a:pt x="26719" y="3347"/>
                  <a:pt x="26205" y="3347"/>
                </a:cubicBezTo>
                <a:cubicBezTo>
                  <a:pt x="26171" y="3347"/>
                  <a:pt x="26138" y="3348"/>
                  <a:pt x="26104" y="3351"/>
                </a:cubicBezTo>
                <a:cubicBezTo>
                  <a:pt x="25618" y="3419"/>
                  <a:pt x="25249" y="3787"/>
                  <a:pt x="25182" y="4256"/>
                </a:cubicBezTo>
                <a:lnTo>
                  <a:pt x="24294" y="4256"/>
                </a:lnTo>
                <a:cubicBezTo>
                  <a:pt x="24529" y="3502"/>
                  <a:pt x="25082" y="2815"/>
                  <a:pt x="25903" y="2698"/>
                </a:cubicBezTo>
                <a:cubicBezTo>
                  <a:pt x="25991" y="2685"/>
                  <a:pt x="26079" y="2678"/>
                  <a:pt x="26165" y="2678"/>
                </a:cubicBezTo>
                <a:close/>
                <a:moveTo>
                  <a:pt x="26182" y="1431"/>
                </a:moveTo>
                <a:cubicBezTo>
                  <a:pt x="27898" y="1431"/>
                  <a:pt x="28424" y="2852"/>
                  <a:pt x="28919" y="4273"/>
                </a:cubicBezTo>
                <a:cubicBezTo>
                  <a:pt x="28651" y="4256"/>
                  <a:pt x="28399" y="4256"/>
                  <a:pt x="28148" y="4256"/>
                </a:cubicBezTo>
                <a:cubicBezTo>
                  <a:pt x="28048" y="3212"/>
                  <a:pt x="27178" y="2430"/>
                  <a:pt x="26137" y="2430"/>
                </a:cubicBezTo>
                <a:cubicBezTo>
                  <a:pt x="26126" y="2430"/>
                  <a:pt x="26115" y="2430"/>
                  <a:pt x="26104" y="2430"/>
                </a:cubicBezTo>
                <a:cubicBezTo>
                  <a:pt x="25099" y="2514"/>
                  <a:pt x="24294" y="3268"/>
                  <a:pt x="24160" y="4256"/>
                </a:cubicBezTo>
                <a:lnTo>
                  <a:pt x="23155" y="4256"/>
                </a:lnTo>
                <a:cubicBezTo>
                  <a:pt x="23540" y="2899"/>
                  <a:pt x="24345" y="1576"/>
                  <a:pt x="25920" y="1441"/>
                </a:cubicBezTo>
                <a:cubicBezTo>
                  <a:pt x="26010" y="1434"/>
                  <a:pt x="26098" y="1431"/>
                  <a:pt x="26182" y="1431"/>
                </a:cubicBezTo>
                <a:close/>
                <a:moveTo>
                  <a:pt x="25942" y="285"/>
                </a:moveTo>
                <a:cubicBezTo>
                  <a:pt x="25962" y="285"/>
                  <a:pt x="25983" y="285"/>
                  <a:pt x="26003" y="285"/>
                </a:cubicBezTo>
                <a:cubicBezTo>
                  <a:pt x="28248" y="336"/>
                  <a:pt x="29890" y="2162"/>
                  <a:pt x="29957" y="4340"/>
                </a:cubicBezTo>
                <a:cubicBezTo>
                  <a:pt x="29689" y="4307"/>
                  <a:pt x="29421" y="4290"/>
                  <a:pt x="29153" y="4290"/>
                </a:cubicBezTo>
                <a:cubicBezTo>
                  <a:pt x="28852" y="2703"/>
                  <a:pt x="27919" y="1176"/>
                  <a:pt x="26198" y="1176"/>
                </a:cubicBezTo>
                <a:cubicBezTo>
                  <a:pt x="26102" y="1176"/>
                  <a:pt x="26004" y="1180"/>
                  <a:pt x="25903" y="1190"/>
                </a:cubicBezTo>
                <a:cubicBezTo>
                  <a:pt x="24328" y="1324"/>
                  <a:pt x="23172" y="2732"/>
                  <a:pt x="23004" y="4256"/>
                </a:cubicBezTo>
                <a:lnTo>
                  <a:pt x="21882" y="4256"/>
                </a:lnTo>
                <a:cubicBezTo>
                  <a:pt x="22064" y="2098"/>
                  <a:pt x="23695" y="285"/>
                  <a:pt x="25942" y="285"/>
                </a:cubicBezTo>
                <a:close/>
                <a:moveTo>
                  <a:pt x="28026" y="4594"/>
                </a:moveTo>
                <a:cubicBezTo>
                  <a:pt x="28895" y="4594"/>
                  <a:pt x="29765" y="4640"/>
                  <a:pt x="30594" y="4843"/>
                </a:cubicBezTo>
                <a:cubicBezTo>
                  <a:pt x="30912" y="4910"/>
                  <a:pt x="31231" y="5027"/>
                  <a:pt x="31516" y="5195"/>
                </a:cubicBezTo>
                <a:cubicBezTo>
                  <a:pt x="31214" y="5546"/>
                  <a:pt x="30946" y="5915"/>
                  <a:pt x="30678" y="6284"/>
                </a:cubicBezTo>
                <a:cubicBezTo>
                  <a:pt x="26623" y="6187"/>
                  <a:pt x="22545" y="6107"/>
                  <a:pt x="18467" y="6107"/>
                </a:cubicBezTo>
                <a:cubicBezTo>
                  <a:pt x="13312" y="6107"/>
                  <a:pt x="8157" y="6235"/>
                  <a:pt x="3049" y="6619"/>
                </a:cubicBezTo>
                <a:cubicBezTo>
                  <a:pt x="2949" y="6635"/>
                  <a:pt x="2915" y="6769"/>
                  <a:pt x="3016" y="6820"/>
                </a:cubicBezTo>
                <a:lnTo>
                  <a:pt x="3049" y="6820"/>
                </a:lnTo>
                <a:cubicBezTo>
                  <a:pt x="10008" y="6769"/>
                  <a:pt x="16948" y="6584"/>
                  <a:pt x="23897" y="6584"/>
                </a:cubicBezTo>
                <a:cubicBezTo>
                  <a:pt x="26134" y="6584"/>
                  <a:pt x="28371" y="6603"/>
                  <a:pt x="30611" y="6652"/>
                </a:cubicBezTo>
                <a:cubicBezTo>
                  <a:pt x="30762" y="9232"/>
                  <a:pt x="30845" y="11813"/>
                  <a:pt x="30845" y="14393"/>
                </a:cubicBezTo>
                <a:lnTo>
                  <a:pt x="30845" y="14560"/>
                </a:lnTo>
                <a:cubicBezTo>
                  <a:pt x="30845" y="17174"/>
                  <a:pt x="30678" y="19788"/>
                  <a:pt x="30644" y="22401"/>
                </a:cubicBezTo>
                <a:cubicBezTo>
                  <a:pt x="30630" y="22332"/>
                  <a:pt x="30570" y="22297"/>
                  <a:pt x="30511" y="22297"/>
                </a:cubicBezTo>
                <a:cubicBezTo>
                  <a:pt x="30500" y="22297"/>
                  <a:pt x="30488" y="22298"/>
                  <a:pt x="30477" y="22301"/>
                </a:cubicBezTo>
                <a:cubicBezTo>
                  <a:pt x="27284" y="22598"/>
                  <a:pt x="24075" y="22743"/>
                  <a:pt x="20866" y="22743"/>
                </a:cubicBezTo>
                <a:cubicBezTo>
                  <a:pt x="19545" y="22743"/>
                  <a:pt x="18225" y="22718"/>
                  <a:pt x="16906" y="22670"/>
                </a:cubicBezTo>
                <a:cubicBezTo>
                  <a:pt x="13161" y="22516"/>
                  <a:pt x="9382" y="21935"/>
                  <a:pt x="5625" y="21935"/>
                </a:cubicBezTo>
                <a:cubicBezTo>
                  <a:pt x="4860" y="21935"/>
                  <a:pt x="4097" y="21959"/>
                  <a:pt x="3334" y="22016"/>
                </a:cubicBezTo>
                <a:cubicBezTo>
                  <a:pt x="3418" y="17007"/>
                  <a:pt x="3133" y="11997"/>
                  <a:pt x="3133" y="6987"/>
                </a:cubicBezTo>
                <a:cubicBezTo>
                  <a:pt x="3133" y="6920"/>
                  <a:pt x="3083" y="6853"/>
                  <a:pt x="3016" y="6820"/>
                </a:cubicBezTo>
                <a:cubicBezTo>
                  <a:pt x="2991" y="6811"/>
                  <a:pt x="2966" y="6807"/>
                  <a:pt x="2941" y="6807"/>
                </a:cubicBezTo>
                <a:cubicBezTo>
                  <a:pt x="2915" y="6807"/>
                  <a:pt x="2890" y="6811"/>
                  <a:pt x="2865" y="6820"/>
                </a:cubicBezTo>
                <a:cubicBezTo>
                  <a:pt x="2798" y="6853"/>
                  <a:pt x="2765" y="6920"/>
                  <a:pt x="2765" y="6987"/>
                </a:cubicBezTo>
                <a:cubicBezTo>
                  <a:pt x="2765" y="11880"/>
                  <a:pt x="2647" y="16856"/>
                  <a:pt x="3066" y="21731"/>
                </a:cubicBezTo>
                <a:cubicBezTo>
                  <a:pt x="2363" y="22184"/>
                  <a:pt x="1759" y="22787"/>
                  <a:pt x="1307" y="23491"/>
                </a:cubicBezTo>
                <a:cubicBezTo>
                  <a:pt x="721" y="22301"/>
                  <a:pt x="955" y="19587"/>
                  <a:pt x="938" y="18933"/>
                </a:cubicBezTo>
                <a:lnTo>
                  <a:pt x="855" y="14058"/>
                </a:lnTo>
                <a:cubicBezTo>
                  <a:pt x="821" y="12600"/>
                  <a:pt x="804" y="11126"/>
                  <a:pt x="771" y="9668"/>
                </a:cubicBezTo>
                <a:cubicBezTo>
                  <a:pt x="737" y="8210"/>
                  <a:pt x="520" y="6518"/>
                  <a:pt x="1575" y="5580"/>
                </a:cubicBezTo>
                <a:cubicBezTo>
                  <a:pt x="1960" y="5965"/>
                  <a:pt x="2296" y="6401"/>
                  <a:pt x="2681" y="6803"/>
                </a:cubicBezTo>
                <a:cubicBezTo>
                  <a:pt x="2696" y="6832"/>
                  <a:pt x="2723" y="6846"/>
                  <a:pt x="2752" y="6846"/>
                </a:cubicBezTo>
                <a:cubicBezTo>
                  <a:pt x="2790" y="6846"/>
                  <a:pt x="2830" y="6824"/>
                  <a:pt x="2848" y="6786"/>
                </a:cubicBezTo>
                <a:cubicBezTo>
                  <a:pt x="2865" y="6753"/>
                  <a:pt x="2865" y="6702"/>
                  <a:pt x="2848" y="6669"/>
                </a:cubicBezTo>
                <a:cubicBezTo>
                  <a:pt x="2580" y="6183"/>
                  <a:pt x="2228" y="5764"/>
                  <a:pt x="1826" y="5379"/>
                </a:cubicBezTo>
                <a:cubicBezTo>
                  <a:pt x="2044" y="5262"/>
                  <a:pt x="2262" y="5161"/>
                  <a:pt x="2497" y="5077"/>
                </a:cubicBezTo>
                <a:cubicBezTo>
                  <a:pt x="3321" y="4822"/>
                  <a:pt x="4226" y="4792"/>
                  <a:pt x="5117" y="4792"/>
                </a:cubicBezTo>
                <a:cubicBezTo>
                  <a:pt x="5391" y="4792"/>
                  <a:pt x="5665" y="4794"/>
                  <a:pt x="5934" y="4794"/>
                </a:cubicBezTo>
                <a:cubicBezTo>
                  <a:pt x="6051" y="4794"/>
                  <a:pt x="6168" y="4794"/>
                  <a:pt x="6283" y="4792"/>
                </a:cubicBezTo>
                <a:cubicBezTo>
                  <a:pt x="7942" y="4759"/>
                  <a:pt x="9617" y="4725"/>
                  <a:pt x="11293" y="4709"/>
                </a:cubicBezTo>
                <a:cubicBezTo>
                  <a:pt x="14627" y="4658"/>
                  <a:pt x="17978" y="4642"/>
                  <a:pt x="21312" y="4625"/>
                </a:cubicBezTo>
                <a:lnTo>
                  <a:pt x="25920" y="4625"/>
                </a:lnTo>
                <a:cubicBezTo>
                  <a:pt x="26606" y="4625"/>
                  <a:pt x="27315" y="4594"/>
                  <a:pt x="28026" y="4594"/>
                </a:cubicBezTo>
                <a:close/>
                <a:moveTo>
                  <a:pt x="31733" y="5329"/>
                </a:moveTo>
                <a:cubicBezTo>
                  <a:pt x="32538" y="5898"/>
                  <a:pt x="32889" y="6820"/>
                  <a:pt x="32956" y="8026"/>
                </a:cubicBezTo>
                <a:cubicBezTo>
                  <a:pt x="33057" y="9668"/>
                  <a:pt x="33091" y="11310"/>
                  <a:pt x="33107" y="12952"/>
                </a:cubicBezTo>
                <a:cubicBezTo>
                  <a:pt x="33124" y="14594"/>
                  <a:pt x="33124" y="16236"/>
                  <a:pt x="33091" y="17878"/>
                </a:cubicBezTo>
                <a:cubicBezTo>
                  <a:pt x="33057" y="19436"/>
                  <a:pt x="33124" y="21078"/>
                  <a:pt x="32839" y="22619"/>
                </a:cubicBezTo>
                <a:cubicBezTo>
                  <a:pt x="32789" y="23055"/>
                  <a:pt x="32621" y="23474"/>
                  <a:pt x="32387" y="23859"/>
                </a:cubicBezTo>
                <a:cubicBezTo>
                  <a:pt x="31918" y="23357"/>
                  <a:pt x="31382" y="22921"/>
                  <a:pt x="30812" y="22552"/>
                </a:cubicBezTo>
                <a:cubicBezTo>
                  <a:pt x="30845" y="22536"/>
                  <a:pt x="30862" y="22502"/>
                  <a:pt x="30862" y="22469"/>
                </a:cubicBezTo>
                <a:cubicBezTo>
                  <a:pt x="31465" y="17275"/>
                  <a:pt x="31281" y="11863"/>
                  <a:pt x="30979" y="6652"/>
                </a:cubicBezTo>
                <a:cubicBezTo>
                  <a:pt x="30963" y="6635"/>
                  <a:pt x="30963" y="6619"/>
                  <a:pt x="30963" y="6602"/>
                </a:cubicBezTo>
                <a:cubicBezTo>
                  <a:pt x="31013" y="6518"/>
                  <a:pt x="30996" y="6401"/>
                  <a:pt x="30929" y="6334"/>
                </a:cubicBezTo>
                <a:cubicBezTo>
                  <a:pt x="31214" y="6015"/>
                  <a:pt x="31482" y="5680"/>
                  <a:pt x="31733" y="5329"/>
                </a:cubicBezTo>
                <a:close/>
                <a:moveTo>
                  <a:pt x="1625" y="23943"/>
                </a:moveTo>
                <a:lnTo>
                  <a:pt x="1625" y="23943"/>
                </a:lnTo>
                <a:cubicBezTo>
                  <a:pt x="1743" y="23976"/>
                  <a:pt x="1843" y="23993"/>
                  <a:pt x="1960" y="24027"/>
                </a:cubicBezTo>
                <a:cubicBezTo>
                  <a:pt x="1944" y="24043"/>
                  <a:pt x="1944" y="24060"/>
                  <a:pt x="1927" y="24060"/>
                </a:cubicBezTo>
                <a:cubicBezTo>
                  <a:pt x="1826" y="24060"/>
                  <a:pt x="1709" y="24010"/>
                  <a:pt x="1625" y="23943"/>
                </a:cubicBezTo>
                <a:close/>
                <a:moveTo>
                  <a:pt x="2530" y="24278"/>
                </a:moveTo>
                <a:lnTo>
                  <a:pt x="3251" y="24379"/>
                </a:lnTo>
                <a:cubicBezTo>
                  <a:pt x="3234" y="24395"/>
                  <a:pt x="3251" y="24412"/>
                  <a:pt x="3267" y="24412"/>
                </a:cubicBezTo>
                <a:lnTo>
                  <a:pt x="3385" y="24412"/>
                </a:lnTo>
                <a:cubicBezTo>
                  <a:pt x="3385" y="24420"/>
                  <a:pt x="3389" y="24425"/>
                  <a:pt x="3393" y="24425"/>
                </a:cubicBezTo>
                <a:cubicBezTo>
                  <a:pt x="3397" y="24425"/>
                  <a:pt x="3401" y="24420"/>
                  <a:pt x="3401" y="24412"/>
                </a:cubicBezTo>
                <a:lnTo>
                  <a:pt x="3569" y="24446"/>
                </a:lnTo>
                <a:lnTo>
                  <a:pt x="2228" y="24429"/>
                </a:lnTo>
                <a:cubicBezTo>
                  <a:pt x="2312" y="24395"/>
                  <a:pt x="2379" y="24379"/>
                  <a:pt x="2463" y="24345"/>
                </a:cubicBezTo>
                <a:cubicBezTo>
                  <a:pt x="2497" y="24328"/>
                  <a:pt x="2513" y="24312"/>
                  <a:pt x="2530" y="24278"/>
                </a:cubicBezTo>
                <a:close/>
                <a:moveTo>
                  <a:pt x="3100" y="22083"/>
                </a:moveTo>
                <a:cubicBezTo>
                  <a:pt x="3100" y="22100"/>
                  <a:pt x="3116" y="22117"/>
                  <a:pt x="3150" y="22117"/>
                </a:cubicBezTo>
                <a:cubicBezTo>
                  <a:pt x="3133" y="22200"/>
                  <a:pt x="3184" y="22267"/>
                  <a:pt x="3251" y="22267"/>
                </a:cubicBezTo>
                <a:cubicBezTo>
                  <a:pt x="7808" y="22385"/>
                  <a:pt x="12332" y="22854"/>
                  <a:pt x="16889" y="23038"/>
                </a:cubicBezTo>
                <a:cubicBezTo>
                  <a:pt x="18260" y="23094"/>
                  <a:pt x="19632" y="23122"/>
                  <a:pt x="21004" y="23122"/>
                </a:cubicBezTo>
                <a:cubicBezTo>
                  <a:pt x="24161" y="23122"/>
                  <a:pt x="27319" y="22973"/>
                  <a:pt x="30460" y="22670"/>
                </a:cubicBezTo>
                <a:cubicBezTo>
                  <a:pt x="30510" y="22670"/>
                  <a:pt x="30561" y="22653"/>
                  <a:pt x="30577" y="22619"/>
                </a:cubicBezTo>
                <a:cubicBezTo>
                  <a:pt x="31147" y="23072"/>
                  <a:pt x="31683" y="23558"/>
                  <a:pt x="32186" y="24077"/>
                </a:cubicBezTo>
                <a:cubicBezTo>
                  <a:pt x="32001" y="24295"/>
                  <a:pt x="31767" y="24446"/>
                  <a:pt x="31499" y="24529"/>
                </a:cubicBezTo>
                <a:cubicBezTo>
                  <a:pt x="30845" y="24747"/>
                  <a:pt x="30008" y="24697"/>
                  <a:pt x="29354" y="24730"/>
                </a:cubicBezTo>
                <a:cubicBezTo>
                  <a:pt x="27561" y="24831"/>
                  <a:pt x="25769" y="24898"/>
                  <a:pt x="23959" y="24948"/>
                </a:cubicBezTo>
                <a:cubicBezTo>
                  <a:pt x="23133" y="24966"/>
                  <a:pt x="22307" y="24974"/>
                  <a:pt x="21483" y="24974"/>
                </a:cubicBezTo>
                <a:cubicBezTo>
                  <a:pt x="15258" y="24974"/>
                  <a:pt x="9096" y="24504"/>
                  <a:pt x="2882" y="24060"/>
                </a:cubicBezTo>
                <a:cubicBezTo>
                  <a:pt x="2748" y="24043"/>
                  <a:pt x="2597" y="24027"/>
                  <a:pt x="2463" y="23993"/>
                </a:cubicBezTo>
                <a:lnTo>
                  <a:pt x="2446" y="23993"/>
                </a:lnTo>
                <a:cubicBezTo>
                  <a:pt x="2128" y="23943"/>
                  <a:pt x="1810" y="23876"/>
                  <a:pt x="1475" y="23809"/>
                </a:cubicBezTo>
                <a:cubicBezTo>
                  <a:pt x="1458" y="23792"/>
                  <a:pt x="1441" y="23775"/>
                  <a:pt x="1441" y="23759"/>
                </a:cubicBezTo>
                <a:cubicBezTo>
                  <a:pt x="1910" y="23122"/>
                  <a:pt x="2463" y="22552"/>
                  <a:pt x="3100" y="22083"/>
                </a:cubicBezTo>
                <a:close/>
                <a:moveTo>
                  <a:pt x="25972" y="0"/>
                </a:moveTo>
                <a:cubicBezTo>
                  <a:pt x="23624" y="0"/>
                  <a:pt x="21697" y="1904"/>
                  <a:pt x="21697" y="4273"/>
                </a:cubicBezTo>
                <a:cubicBezTo>
                  <a:pt x="17743" y="4290"/>
                  <a:pt x="13789" y="4307"/>
                  <a:pt x="9835" y="4374"/>
                </a:cubicBezTo>
                <a:cubicBezTo>
                  <a:pt x="7908" y="4390"/>
                  <a:pt x="5982" y="4357"/>
                  <a:pt x="4072" y="4474"/>
                </a:cubicBezTo>
                <a:cubicBezTo>
                  <a:pt x="3033" y="4541"/>
                  <a:pt x="1860" y="4709"/>
                  <a:pt x="1089" y="5463"/>
                </a:cubicBezTo>
                <a:cubicBezTo>
                  <a:pt x="0" y="6552"/>
                  <a:pt x="369" y="8478"/>
                  <a:pt x="385" y="9869"/>
                </a:cubicBezTo>
                <a:cubicBezTo>
                  <a:pt x="436" y="11997"/>
                  <a:pt x="469" y="14141"/>
                  <a:pt x="503" y="16269"/>
                </a:cubicBezTo>
                <a:cubicBezTo>
                  <a:pt x="536" y="18397"/>
                  <a:pt x="453" y="20575"/>
                  <a:pt x="637" y="22703"/>
                </a:cubicBezTo>
                <a:cubicBezTo>
                  <a:pt x="704" y="23507"/>
                  <a:pt x="1156" y="24446"/>
                  <a:pt x="1977" y="24446"/>
                </a:cubicBezTo>
                <a:cubicBezTo>
                  <a:pt x="1977" y="24479"/>
                  <a:pt x="1994" y="24513"/>
                  <a:pt x="2011" y="24513"/>
                </a:cubicBezTo>
                <a:cubicBezTo>
                  <a:pt x="3016" y="24563"/>
                  <a:pt x="4021" y="24596"/>
                  <a:pt x="5010" y="24630"/>
                </a:cubicBezTo>
                <a:cubicBezTo>
                  <a:pt x="9629" y="25180"/>
                  <a:pt x="14319" y="25377"/>
                  <a:pt x="18983" y="25377"/>
                </a:cubicBezTo>
                <a:cubicBezTo>
                  <a:pt x="21137" y="25377"/>
                  <a:pt x="23284" y="25335"/>
                  <a:pt x="25417" y="25267"/>
                </a:cubicBezTo>
                <a:cubicBezTo>
                  <a:pt x="27277" y="25216"/>
                  <a:pt x="29220" y="25233"/>
                  <a:pt x="31063" y="24982"/>
                </a:cubicBezTo>
                <a:cubicBezTo>
                  <a:pt x="32119" y="24848"/>
                  <a:pt x="32755" y="24245"/>
                  <a:pt x="33074" y="23256"/>
                </a:cubicBezTo>
                <a:cubicBezTo>
                  <a:pt x="33526" y="21765"/>
                  <a:pt x="33392" y="20039"/>
                  <a:pt x="33442" y="18498"/>
                </a:cubicBezTo>
                <a:cubicBezTo>
                  <a:pt x="33493" y="16588"/>
                  <a:pt x="33509" y="14661"/>
                  <a:pt x="33476" y="12751"/>
                </a:cubicBezTo>
                <a:cubicBezTo>
                  <a:pt x="33476" y="10874"/>
                  <a:pt x="33560" y="8881"/>
                  <a:pt x="33258" y="7021"/>
                </a:cubicBezTo>
                <a:cubicBezTo>
                  <a:pt x="33107" y="6015"/>
                  <a:pt x="32437" y="5144"/>
                  <a:pt x="31482" y="4742"/>
                </a:cubicBezTo>
                <a:cubicBezTo>
                  <a:pt x="31097" y="4575"/>
                  <a:pt x="30678" y="4457"/>
                  <a:pt x="30259" y="4390"/>
                </a:cubicBezTo>
                <a:cubicBezTo>
                  <a:pt x="30209" y="2028"/>
                  <a:pt x="28416" y="34"/>
                  <a:pt x="26003" y="1"/>
                </a:cubicBezTo>
                <a:cubicBezTo>
                  <a:pt x="25993" y="0"/>
                  <a:pt x="25983" y="0"/>
                  <a:pt x="25972" y="0"/>
                </a:cubicBezTo>
                <a:close/>
              </a:path>
            </a:pathLst>
          </a:custGeom>
          <a:solidFill>
            <a:schemeClr val="accent2">
              <a:lumMod val="90000"/>
            </a:schemeClr>
          </a:solidFill>
          <a:ln>
            <a:solidFill>
              <a:schemeClr val="dk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2506C928-5E7E-12C5-0573-CDB2F94130C2}"/>
              </a:ext>
            </a:extLst>
          </p:cNvPr>
          <p:cNvPicPr>
            <a:picLocks noChangeAspect="1"/>
          </p:cNvPicPr>
          <p:nvPr/>
        </p:nvPicPr>
        <p:blipFill>
          <a:blip r:embed="rId3"/>
          <a:srcRect/>
          <a:stretch/>
        </p:blipFill>
        <p:spPr>
          <a:xfrm>
            <a:off x="1553737" y="1439057"/>
            <a:ext cx="6668429" cy="2432774"/>
          </a:xfrm>
          <a:prstGeom prst="rect">
            <a:avLst/>
          </a:prstGeom>
          <a:effectLst>
            <a:softEdge rad="63500"/>
          </a:effectLst>
        </p:spPr>
      </p:pic>
      <p:grpSp>
        <p:nvGrpSpPr>
          <p:cNvPr id="11" name="Google Shape;2747;p85">
            <a:extLst>
              <a:ext uri="{FF2B5EF4-FFF2-40B4-BE49-F238E27FC236}">
                <a16:creationId xmlns:a16="http://schemas.microsoft.com/office/drawing/2014/main" id="{DA41B21A-AF7E-4DA3-E021-0F849C467165}"/>
              </a:ext>
            </a:extLst>
          </p:cNvPr>
          <p:cNvGrpSpPr/>
          <p:nvPr/>
        </p:nvGrpSpPr>
        <p:grpSpPr>
          <a:xfrm rot="15373623">
            <a:off x="1454427" y="-438529"/>
            <a:ext cx="900902" cy="1891211"/>
            <a:chOff x="5941025" y="1169275"/>
            <a:chExt cx="976375" cy="1313150"/>
          </a:xfrm>
          <a:solidFill>
            <a:schemeClr val="tx2"/>
          </a:solidFill>
        </p:grpSpPr>
        <p:sp>
          <p:nvSpPr>
            <p:cNvPr id="12" name="Google Shape;2748;p85">
              <a:extLst>
                <a:ext uri="{FF2B5EF4-FFF2-40B4-BE49-F238E27FC236}">
                  <a16:creationId xmlns:a16="http://schemas.microsoft.com/office/drawing/2014/main" id="{AFDA41FE-C9B2-AA3C-8BAA-37C43FA8FDE1}"/>
                </a:ext>
              </a:extLst>
            </p:cNvPr>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749;p85">
              <a:extLst>
                <a:ext uri="{FF2B5EF4-FFF2-40B4-BE49-F238E27FC236}">
                  <a16:creationId xmlns:a16="http://schemas.microsoft.com/office/drawing/2014/main" id="{7486DE1D-74B0-ADBD-7943-FDCE1A81273A}"/>
                </a:ext>
              </a:extLst>
            </p:cNvPr>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FC631F0-E512-8AD4-F64D-B2A1F35F1383}"/>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49</a:t>
            </a:r>
          </a:p>
        </p:txBody>
      </p:sp>
    </p:spTree>
    <p:extLst>
      <p:ext uri="{BB962C8B-B14F-4D97-AF65-F5344CB8AC3E}">
        <p14:creationId xmlns:p14="http://schemas.microsoft.com/office/powerpoint/2010/main" val="1649807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grpSp>
        <p:nvGrpSpPr>
          <p:cNvPr id="2476" name="Google Shape;2476;p80"/>
          <p:cNvGrpSpPr/>
          <p:nvPr/>
        </p:nvGrpSpPr>
        <p:grpSpPr>
          <a:xfrm rot="683906">
            <a:off x="5637233" y="1449451"/>
            <a:ext cx="2334292" cy="2244899"/>
            <a:chOff x="1857000" y="3245400"/>
            <a:chExt cx="1233825" cy="1186575"/>
          </a:xfrm>
        </p:grpSpPr>
        <p:sp>
          <p:nvSpPr>
            <p:cNvPr id="2477" name="Google Shape;2477;p80"/>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0"/>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0"/>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0"/>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80"/>
          <p:cNvGrpSpPr/>
          <p:nvPr/>
        </p:nvGrpSpPr>
        <p:grpSpPr>
          <a:xfrm>
            <a:off x="695700" y="2242825"/>
            <a:ext cx="3214691" cy="176025"/>
            <a:chOff x="4345425" y="2175475"/>
            <a:chExt cx="800750" cy="176025"/>
          </a:xfrm>
        </p:grpSpPr>
        <p:sp>
          <p:nvSpPr>
            <p:cNvPr id="2484" name="Google Shape;2484;p8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80"/>
          <p:cNvGrpSpPr/>
          <p:nvPr/>
        </p:nvGrpSpPr>
        <p:grpSpPr>
          <a:xfrm>
            <a:off x="1164371" y="2485729"/>
            <a:ext cx="2300475" cy="176025"/>
            <a:chOff x="4345425" y="2175475"/>
            <a:chExt cx="800750" cy="176025"/>
          </a:xfrm>
        </p:grpSpPr>
        <p:sp>
          <p:nvSpPr>
            <p:cNvPr id="2487" name="Google Shape;2487;p8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89" name="Google Shape;2489;p80"/>
          <p:cNvGrpSpPr/>
          <p:nvPr/>
        </p:nvGrpSpPr>
        <p:grpSpPr>
          <a:xfrm>
            <a:off x="7294159" y="4221806"/>
            <a:ext cx="1745583" cy="230173"/>
            <a:chOff x="1394800" y="3522000"/>
            <a:chExt cx="1048650" cy="138275"/>
          </a:xfrm>
        </p:grpSpPr>
        <p:sp>
          <p:nvSpPr>
            <p:cNvPr id="2490" name="Google Shape;2490;p80"/>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0"/>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0"/>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0"/>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0"/>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0"/>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0"/>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0"/>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0"/>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80"/>
          <p:cNvGrpSpPr/>
          <p:nvPr/>
        </p:nvGrpSpPr>
        <p:grpSpPr>
          <a:xfrm>
            <a:off x="884103" y="529587"/>
            <a:ext cx="806657" cy="421744"/>
            <a:chOff x="1822875" y="1377000"/>
            <a:chExt cx="548075" cy="286550"/>
          </a:xfrm>
        </p:grpSpPr>
        <p:sp>
          <p:nvSpPr>
            <p:cNvPr id="2500" name="Google Shape;2500;p80"/>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0"/>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0"/>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0"/>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0"/>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0"/>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0"/>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0"/>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0"/>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80"/>
          <p:cNvSpPr txBox="1">
            <a:spLocks noGrp="1"/>
          </p:cNvSpPr>
          <p:nvPr>
            <p:ph type="title"/>
          </p:nvPr>
        </p:nvSpPr>
        <p:spPr>
          <a:xfrm>
            <a:off x="623661" y="1591004"/>
            <a:ext cx="3519300" cy="1679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sz="5000" dirty="0">
                <a:solidFill>
                  <a:schemeClr val="tx1"/>
                </a:solidFill>
              </a:rPr>
              <a:t>Future work</a:t>
            </a:r>
            <a:endParaRPr sz="5000" dirty="0">
              <a:solidFill>
                <a:schemeClr val="tx1"/>
              </a:solidFill>
            </a:endParaRPr>
          </a:p>
        </p:txBody>
      </p:sp>
      <p:grpSp>
        <p:nvGrpSpPr>
          <p:cNvPr id="2510" name="Google Shape;2510;p80"/>
          <p:cNvGrpSpPr/>
          <p:nvPr/>
        </p:nvGrpSpPr>
        <p:grpSpPr>
          <a:xfrm rot="1726169">
            <a:off x="2740098" y="4299073"/>
            <a:ext cx="2316665" cy="1136630"/>
            <a:chOff x="4697000" y="3525875"/>
            <a:chExt cx="1131500" cy="555150"/>
          </a:xfrm>
        </p:grpSpPr>
        <p:sp>
          <p:nvSpPr>
            <p:cNvPr id="2511" name="Google Shape;2511;p80"/>
            <p:cNvSpPr/>
            <p:nvPr/>
          </p:nvSpPr>
          <p:spPr>
            <a:xfrm>
              <a:off x="4780825" y="3534300"/>
              <a:ext cx="393725" cy="234375"/>
            </a:xfrm>
            <a:custGeom>
              <a:avLst/>
              <a:gdLst/>
              <a:ahLst/>
              <a:cxnLst/>
              <a:rect l="l" t="t" r="r" b="b"/>
              <a:pathLst>
                <a:path w="15749" h="9375" extrusionOk="0">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0"/>
            <p:cNvSpPr/>
            <p:nvPr/>
          </p:nvSpPr>
          <p:spPr>
            <a:xfrm>
              <a:off x="4772275" y="3553675"/>
              <a:ext cx="363275" cy="417375"/>
            </a:xfrm>
            <a:custGeom>
              <a:avLst/>
              <a:gdLst/>
              <a:ahLst/>
              <a:cxnLst/>
              <a:rect l="l" t="t" r="r" b="b"/>
              <a:pathLst>
                <a:path w="14531" h="16695" extrusionOk="0">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0"/>
            <p:cNvSpPr/>
            <p:nvPr/>
          </p:nvSpPr>
          <p:spPr>
            <a:xfrm>
              <a:off x="4702650" y="3626025"/>
              <a:ext cx="70775" cy="58375"/>
            </a:xfrm>
            <a:custGeom>
              <a:avLst/>
              <a:gdLst/>
              <a:ahLst/>
              <a:cxnLst/>
              <a:rect l="l" t="t" r="r" b="b"/>
              <a:pathLst>
                <a:path w="2831" h="2335" extrusionOk="0">
                  <a:moveTo>
                    <a:pt x="0" y="0"/>
                  </a:moveTo>
                  <a:lnTo>
                    <a:pt x="198" y="1118"/>
                  </a:lnTo>
                  <a:lnTo>
                    <a:pt x="325" y="1848"/>
                  </a:lnTo>
                  <a:lnTo>
                    <a:pt x="2443" y="2335"/>
                  </a:lnTo>
                  <a:lnTo>
                    <a:pt x="2831" y="64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0"/>
            <p:cNvSpPr/>
            <p:nvPr/>
          </p:nvSpPr>
          <p:spPr>
            <a:xfrm>
              <a:off x="4710750" y="3642250"/>
              <a:ext cx="82050" cy="82500"/>
            </a:xfrm>
            <a:custGeom>
              <a:avLst/>
              <a:gdLst/>
              <a:ahLst/>
              <a:cxnLst/>
              <a:rect l="l" t="t" r="r" b="b"/>
              <a:pathLst>
                <a:path w="3282" h="3300" extrusionOk="0">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0"/>
            <p:cNvSpPr/>
            <p:nvPr/>
          </p:nvSpPr>
          <p:spPr>
            <a:xfrm>
              <a:off x="4889225" y="3618300"/>
              <a:ext cx="140200" cy="44575"/>
            </a:xfrm>
            <a:custGeom>
              <a:avLst/>
              <a:gdLst/>
              <a:ahLst/>
              <a:cxnLst/>
              <a:rect l="l" t="t" r="r" b="b"/>
              <a:pathLst>
                <a:path w="5608" h="1783" extrusionOk="0">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0"/>
            <p:cNvSpPr/>
            <p:nvPr/>
          </p:nvSpPr>
          <p:spPr>
            <a:xfrm>
              <a:off x="5118850" y="3528450"/>
              <a:ext cx="709650" cy="395050"/>
            </a:xfrm>
            <a:custGeom>
              <a:avLst/>
              <a:gdLst/>
              <a:ahLst/>
              <a:cxnLst/>
              <a:rect l="l" t="t" r="r" b="b"/>
              <a:pathLst>
                <a:path w="28386" h="15802" extrusionOk="0">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0"/>
            <p:cNvSpPr/>
            <p:nvPr/>
          </p:nvSpPr>
          <p:spPr>
            <a:xfrm>
              <a:off x="5213500" y="3590975"/>
              <a:ext cx="396875" cy="147475"/>
            </a:xfrm>
            <a:custGeom>
              <a:avLst/>
              <a:gdLst/>
              <a:ahLst/>
              <a:cxnLst/>
              <a:rect l="l" t="t" r="r" b="b"/>
              <a:pathLst>
                <a:path w="15875" h="5899" extrusionOk="0">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0"/>
            <p:cNvSpPr/>
            <p:nvPr/>
          </p:nvSpPr>
          <p:spPr>
            <a:xfrm>
              <a:off x="5070850" y="3766400"/>
              <a:ext cx="724975" cy="311175"/>
            </a:xfrm>
            <a:custGeom>
              <a:avLst/>
              <a:gdLst/>
              <a:ahLst/>
              <a:cxnLst/>
              <a:rect l="l" t="t" r="r" b="b"/>
              <a:pathLst>
                <a:path w="28999" h="12447" extrusionOk="0">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0"/>
            <p:cNvSpPr/>
            <p:nvPr/>
          </p:nvSpPr>
          <p:spPr>
            <a:xfrm>
              <a:off x="4697000" y="3525875"/>
              <a:ext cx="1131500" cy="555150"/>
            </a:xfrm>
            <a:custGeom>
              <a:avLst/>
              <a:gdLst/>
              <a:ahLst/>
              <a:cxnLst/>
              <a:rect l="l" t="t" r="r" b="b"/>
              <a:pathLst>
                <a:path w="45260" h="22206" extrusionOk="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0"/>
            <p:cNvSpPr/>
            <p:nvPr/>
          </p:nvSpPr>
          <p:spPr>
            <a:xfrm>
              <a:off x="5068825" y="3761150"/>
              <a:ext cx="57725" cy="214775"/>
            </a:xfrm>
            <a:custGeom>
              <a:avLst/>
              <a:gdLst/>
              <a:ahLst/>
              <a:cxnLst/>
              <a:rect l="l" t="t" r="r" b="b"/>
              <a:pathLst>
                <a:path w="2309" h="8591" extrusionOk="0">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0"/>
            <p:cNvSpPr/>
            <p:nvPr/>
          </p:nvSpPr>
          <p:spPr>
            <a:xfrm>
              <a:off x="4825225" y="3697850"/>
              <a:ext cx="21000" cy="56475"/>
            </a:xfrm>
            <a:custGeom>
              <a:avLst/>
              <a:gdLst/>
              <a:ahLst/>
              <a:cxnLst/>
              <a:rect l="l" t="t" r="r" b="b"/>
              <a:pathLst>
                <a:path w="840" h="2259" extrusionOk="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0"/>
            <p:cNvSpPr/>
            <p:nvPr/>
          </p:nvSpPr>
          <p:spPr>
            <a:xfrm>
              <a:off x="5115925" y="3539325"/>
              <a:ext cx="61550" cy="232125"/>
            </a:xfrm>
            <a:custGeom>
              <a:avLst/>
              <a:gdLst/>
              <a:ahLst/>
              <a:cxnLst/>
              <a:rect l="l" t="t" r="r" b="b"/>
              <a:pathLst>
                <a:path w="2462" h="9285" extrusionOk="0">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0"/>
            <p:cNvSpPr/>
            <p:nvPr/>
          </p:nvSpPr>
          <p:spPr>
            <a:xfrm>
              <a:off x="5039525" y="3548650"/>
              <a:ext cx="101450" cy="405350"/>
            </a:xfrm>
            <a:custGeom>
              <a:avLst/>
              <a:gdLst/>
              <a:ahLst/>
              <a:cxnLst/>
              <a:rect l="l" t="t" r="r" b="b"/>
              <a:pathLst>
                <a:path w="4058" h="16214" extrusionOk="0">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0"/>
            <p:cNvSpPr/>
            <p:nvPr/>
          </p:nvSpPr>
          <p:spPr>
            <a:xfrm>
              <a:off x="4836050" y="3636975"/>
              <a:ext cx="24350" cy="70875"/>
            </a:xfrm>
            <a:custGeom>
              <a:avLst/>
              <a:gdLst/>
              <a:ahLst/>
              <a:cxnLst/>
              <a:rect l="l" t="t" r="r" b="b"/>
              <a:pathLst>
                <a:path w="974" h="2835" extrusionOk="0">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0"/>
            <p:cNvSpPr/>
            <p:nvPr/>
          </p:nvSpPr>
          <p:spPr>
            <a:xfrm>
              <a:off x="4769575" y="3641500"/>
              <a:ext cx="28650" cy="88500"/>
            </a:xfrm>
            <a:custGeom>
              <a:avLst/>
              <a:gdLst/>
              <a:ahLst/>
              <a:cxnLst/>
              <a:rect l="l" t="t" r="r" b="b"/>
              <a:pathLst>
                <a:path w="1146" h="3540" extrusionOk="0">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DD00FEB9-8B4A-7C88-E7EA-1C464777179D}"/>
              </a:ext>
            </a:extLst>
          </p:cNvPr>
          <p:cNvSpPr txBox="1"/>
          <p:nvPr/>
        </p:nvSpPr>
        <p:spPr>
          <a:xfrm rot="813503">
            <a:off x="5609972" y="2133482"/>
            <a:ext cx="2098286" cy="861774"/>
          </a:xfrm>
          <a:prstGeom prst="rect">
            <a:avLst/>
          </a:prstGeom>
          <a:noFill/>
          <a:effectLst>
            <a:glow rad="127000">
              <a:schemeClr val="accent1">
                <a:alpha val="50000"/>
              </a:schemeClr>
            </a:glo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1C4587"/>
              </a:buClr>
              <a:buSzPts val="6000"/>
              <a:buFont typeface="Itim"/>
              <a:buNone/>
              <a:tabLst/>
              <a:defRPr/>
            </a:pPr>
            <a:r>
              <a:rPr kumimoji="0" lang="en" sz="4800" b="1" i="0" u="none" strike="noStrike" kern="0" cap="none" spc="0" normalizeH="0" baseline="0" noProof="0" dirty="0">
                <a:ln>
                  <a:noFill/>
                </a:ln>
                <a:solidFill>
                  <a:srgbClr val="1C4587"/>
                </a:solidFill>
                <a:effectLst/>
                <a:uLnTx/>
                <a:uFillTx/>
                <a:latin typeface="Itim"/>
                <a:cs typeface="Itim"/>
                <a:sym typeface="Itim"/>
              </a:rPr>
              <a:t>09</a:t>
            </a:r>
          </a:p>
        </p:txBody>
      </p:sp>
    </p:spTree>
    <p:extLst>
      <p:ext uri="{BB962C8B-B14F-4D97-AF65-F5344CB8AC3E}">
        <p14:creationId xmlns:p14="http://schemas.microsoft.com/office/powerpoint/2010/main" val="569786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81"/>
        <p:cNvGrpSpPr/>
        <p:nvPr/>
      </p:nvGrpSpPr>
      <p:grpSpPr>
        <a:xfrm>
          <a:off x="0" y="0"/>
          <a:ext cx="0" cy="0"/>
          <a:chOff x="0" y="0"/>
          <a:chExt cx="0" cy="0"/>
        </a:xfrm>
      </p:grpSpPr>
      <p:grpSp>
        <p:nvGrpSpPr>
          <p:cNvPr id="4286" name="Google Shape;4286;p106"/>
          <p:cNvGrpSpPr/>
          <p:nvPr/>
        </p:nvGrpSpPr>
        <p:grpSpPr>
          <a:xfrm rot="176690">
            <a:off x="7538487" y="1629131"/>
            <a:ext cx="752837" cy="644829"/>
            <a:chOff x="5407246" y="3907377"/>
            <a:chExt cx="799360" cy="684677"/>
          </a:xfrm>
        </p:grpSpPr>
        <p:sp>
          <p:nvSpPr>
            <p:cNvPr id="4287" name="Google Shape;4287;p106"/>
            <p:cNvSpPr/>
            <p:nvPr/>
          </p:nvSpPr>
          <p:spPr>
            <a:xfrm>
              <a:off x="5407246" y="3907377"/>
              <a:ext cx="799360" cy="684677"/>
            </a:xfrm>
            <a:custGeom>
              <a:avLst/>
              <a:gdLst/>
              <a:ahLst/>
              <a:cxnLst/>
              <a:rect l="l" t="t" r="r" b="b"/>
              <a:pathLst>
                <a:path w="8466" h="8175" extrusionOk="0">
                  <a:moveTo>
                    <a:pt x="8010" y="5392"/>
                  </a:moveTo>
                  <a:lnTo>
                    <a:pt x="8010" y="5392"/>
                  </a:lnTo>
                  <a:cubicBezTo>
                    <a:pt x="7962" y="5596"/>
                    <a:pt x="7921" y="5799"/>
                    <a:pt x="7864" y="5995"/>
                  </a:cubicBezTo>
                  <a:lnTo>
                    <a:pt x="7864" y="5995"/>
                  </a:lnTo>
                  <a:lnTo>
                    <a:pt x="7729" y="5748"/>
                  </a:lnTo>
                  <a:cubicBezTo>
                    <a:pt x="7828" y="5632"/>
                    <a:pt x="7919" y="5516"/>
                    <a:pt x="8010" y="5392"/>
                  </a:cubicBezTo>
                  <a:close/>
                  <a:moveTo>
                    <a:pt x="4865" y="238"/>
                  </a:moveTo>
                  <a:cubicBezTo>
                    <a:pt x="5053" y="238"/>
                    <a:pt x="5242" y="253"/>
                    <a:pt x="5429" y="279"/>
                  </a:cubicBezTo>
                  <a:cubicBezTo>
                    <a:pt x="7108" y="510"/>
                    <a:pt x="8019" y="1785"/>
                    <a:pt x="8201" y="3398"/>
                  </a:cubicBezTo>
                  <a:cubicBezTo>
                    <a:pt x="8217" y="3564"/>
                    <a:pt x="8225" y="3729"/>
                    <a:pt x="8225" y="3895"/>
                  </a:cubicBezTo>
                  <a:cubicBezTo>
                    <a:pt x="8209" y="3911"/>
                    <a:pt x="8201" y="3936"/>
                    <a:pt x="8201" y="3953"/>
                  </a:cubicBezTo>
                  <a:cubicBezTo>
                    <a:pt x="8176" y="4151"/>
                    <a:pt x="8159" y="4341"/>
                    <a:pt x="8134" y="4548"/>
                  </a:cubicBezTo>
                  <a:cubicBezTo>
                    <a:pt x="8035" y="4904"/>
                    <a:pt x="7853" y="5227"/>
                    <a:pt x="7613" y="5508"/>
                  </a:cubicBezTo>
                  <a:cubicBezTo>
                    <a:pt x="7130" y="6087"/>
                    <a:pt x="6426" y="6528"/>
                    <a:pt x="5655" y="6528"/>
                  </a:cubicBezTo>
                  <a:cubicBezTo>
                    <a:pt x="5621" y="6528"/>
                    <a:pt x="5587" y="6528"/>
                    <a:pt x="5553" y="6526"/>
                  </a:cubicBezTo>
                  <a:cubicBezTo>
                    <a:pt x="4684" y="6484"/>
                    <a:pt x="3857" y="5971"/>
                    <a:pt x="3013" y="5806"/>
                  </a:cubicBezTo>
                  <a:cubicBezTo>
                    <a:pt x="2443" y="5693"/>
                    <a:pt x="1863" y="5634"/>
                    <a:pt x="1284" y="5634"/>
                  </a:cubicBezTo>
                  <a:cubicBezTo>
                    <a:pt x="1012" y="5634"/>
                    <a:pt x="742" y="5647"/>
                    <a:pt x="473" y="5674"/>
                  </a:cubicBezTo>
                  <a:cubicBezTo>
                    <a:pt x="1267" y="4689"/>
                    <a:pt x="1523" y="3431"/>
                    <a:pt x="2069" y="2298"/>
                  </a:cubicBezTo>
                  <a:cubicBezTo>
                    <a:pt x="2367" y="1669"/>
                    <a:pt x="2781" y="1057"/>
                    <a:pt x="3360" y="659"/>
                  </a:cubicBezTo>
                  <a:cubicBezTo>
                    <a:pt x="3812" y="354"/>
                    <a:pt x="4336" y="238"/>
                    <a:pt x="4865" y="238"/>
                  </a:cubicBezTo>
                  <a:close/>
                  <a:moveTo>
                    <a:pt x="7671" y="5814"/>
                  </a:moveTo>
                  <a:lnTo>
                    <a:pt x="7837" y="6120"/>
                  </a:lnTo>
                  <a:cubicBezTo>
                    <a:pt x="7787" y="6286"/>
                    <a:pt x="7729" y="6451"/>
                    <a:pt x="7663" y="6609"/>
                  </a:cubicBezTo>
                  <a:lnTo>
                    <a:pt x="7406" y="6071"/>
                  </a:lnTo>
                  <a:cubicBezTo>
                    <a:pt x="7497" y="5988"/>
                    <a:pt x="7588" y="5897"/>
                    <a:pt x="7671" y="5814"/>
                  </a:cubicBezTo>
                  <a:close/>
                  <a:moveTo>
                    <a:pt x="7348" y="6120"/>
                  </a:moveTo>
                  <a:lnTo>
                    <a:pt x="7621" y="6700"/>
                  </a:lnTo>
                  <a:cubicBezTo>
                    <a:pt x="7613" y="6724"/>
                    <a:pt x="7605" y="6741"/>
                    <a:pt x="7597" y="6758"/>
                  </a:cubicBezTo>
                  <a:cubicBezTo>
                    <a:pt x="7532" y="6912"/>
                    <a:pt x="7442" y="7051"/>
                    <a:pt x="7337" y="7181"/>
                  </a:cubicBezTo>
                  <a:lnTo>
                    <a:pt x="7337" y="7181"/>
                  </a:lnTo>
                  <a:cubicBezTo>
                    <a:pt x="7222" y="6919"/>
                    <a:pt x="7082" y="6656"/>
                    <a:pt x="6935" y="6410"/>
                  </a:cubicBezTo>
                  <a:cubicBezTo>
                    <a:pt x="7075" y="6319"/>
                    <a:pt x="7216" y="6228"/>
                    <a:pt x="7348" y="6120"/>
                  </a:cubicBezTo>
                  <a:close/>
                  <a:moveTo>
                    <a:pt x="1168" y="5864"/>
                  </a:moveTo>
                  <a:cubicBezTo>
                    <a:pt x="1333" y="6352"/>
                    <a:pt x="1523" y="6840"/>
                    <a:pt x="1730" y="7312"/>
                  </a:cubicBezTo>
                  <a:cubicBezTo>
                    <a:pt x="1609" y="7302"/>
                    <a:pt x="1485" y="7298"/>
                    <a:pt x="1361" y="7298"/>
                  </a:cubicBezTo>
                  <a:cubicBezTo>
                    <a:pt x="1274" y="7298"/>
                    <a:pt x="1187" y="7300"/>
                    <a:pt x="1101" y="7304"/>
                  </a:cubicBezTo>
                  <a:cubicBezTo>
                    <a:pt x="919" y="6824"/>
                    <a:pt x="721" y="6360"/>
                    <a:pt x="497" y="5897"/>
                  </a:cubicBezTo>
                  <a:cubicBezTo>
                    <a:pt x="721" y="5880"/>
                    <a:pt x="944" y="5872"/>
                    <a:pt x="1168" y="5864"/>
                  </a:cubicBezTo>
                  <a:close/>
                  <a:moveTo>
                    <a:pt x="423" y="5905"/>
                  </a:moveTo>
                  <a:cubicBezTo>
                    <a:pt x="423" y="5914"/>
                    <a:pt x="423" y="5922"/>
                    <a:pt x="423" y="5930"/>
                  </a:cubicBezTo>
                  <a:cubicBezTo>
                    <a:pt x="646" y="6377"/>
                    <a:pt x="845" y="6840"/>
                    <a:pt x="1019" y="7304"/>
                  </a:cubicBezTo>
                  <a:cubicBezTo>
                    <a:pt x="878" y="7312"/>
                    <a:pt x="737" y="7328"/>
                    <a:pt x="597" y="7353"/>
                  </a:cubicBezTo>
                  <a:cubicBezTo>
                    <a:pt x="473" y="7179"/>
                    <a:pt x="365" y="6989"/>
                    <a:pt x="282" y="6799"/>
                  </a:cubicBezTo>
                  <a:cubicBezTo>
                    <a:pt x="266" y="6509"/>
                    <a:pt x="249" y="6220"/>
                    <a:pt x="233" y="5938"/>
                  </a:cubicBezTo>
                  <a:lnTo>
                    <a:pt x="257" y="5914"/>
                  </a:lnTo>
                  <a:lnTo>
                    <a:pt x="307" y="5914"/>
                  </a:lnTo>
                  <a:lnTo>
                    <a:pt x="423" y="5905"/>
                  </a:lnTo>
                  <a:close/>
                  <a:moveTo>
                    <a:pt x="299" y="6997"/>
                  </a:moveTo>
                  <a:cubicBezTo>
                    <a:pt x="357" y="7122"/>
                    <a:pt x="431" y="7246"/>
                    <a:pt x="514" y="7362"/>
                  </a:cubicBezTo>
                  <a:lnTo>
                    <a:pt x="315" y="7403"/>
                  </a:lnTo>
                  <a:cubicBezTo>
                    <a:pt x="307" y="7271"/>
                    <a:pt x="307" y="7138"/>
                    <a:pt x="299" y="6997"/>
                  </a:cubicBezTo>
                  <a:close/>
                  <a:moveTo>
                    <a:pt x="1242" y="5872"/>
                  </a:moveTo>
                  <a:cubicBezTo>
                    <a:pt x="1441" y="5872"/>
                    <a:pt x="1631" y="5880"/>
                    <a:pt x="1829" y="5889"/>
                  </a:cubicBezTo>
                  <a:cubicBezTo>
                    <a:pt x="2078" y="6385"/>
                    <a:pt x="2301" y="6898"/>
                    <a:pt x="2508" y="7419"/>
                  </a:cubicBezTo>
                  <a:cubicBezTo>
                    <a:pt x="2276" y="7370"/>
                    <a:pt x="2053" y="7337"/>
                    <a:pt x="1813" y="7320"/>
                  </a:cubicBezTo>
                  <a:cubicBezTo>
                    <a:pt x="1606" y="6849"/>
                    <a:pt x="1416" y="6360"/>
                    <a:pt x="1242" y="5872"/>
                  </a:cubicBezTo>
                  <a:close/>
                  <a:moveTo>
                    <a:pt x="1921" y="5889"/>
                  </a:moveTo>
                  <a:lnTo>
                    <a:pt x="1921" y="5889"/>
                  </a:lnTo>
                  <a:cubicBezTo>
                    <a:pt x="2136" y="5905"/>
                    <a:pt x="2351" y="5930"/>
                    <a:pt x="2566" y="5963"/>
                  </a:cubicBezTo>
                  <a:cubicBezTo>
                    <a:pt x="2723" y="6501"/>
                    <a:pt x="2930" y="7031"/>
                    <a:pt x="3186" y="7544"/>
                  </a:cubicBezTo>
                  <a:cubicBezTo>
                    <a:pt x="2988" y="7502"/>
                    <a:pt x="2789" y="7461"/>
                    <a:pt x="2599" y="7428"/>
                  </a:cubicBezTo>
                  <a:cubicBezTo>
                    <a:pt x="2392" y="6906"/>
                    <a:pt x="2160" y="6393"/>
                    <a:pt x="1921" y="5889"/>
                  </a:cubicBezTo>
                  <a:close/>
                  <a:moveTo>
                    <a:pt x="6860" y="6443"/>
                  </a:moveTo>
                  <a:cubicBezTo>
                    <a:pt x="7017" y="6708"/>
                    <a:pt x="7158" y="6981"/>
                    <a:pt x="7274" y="7262"/>
                  </a:cubicBezTo>
                  <a:cubicBezTo>
                    <a:pt x="7150" y="7411"/>
                    <a:pt x="6993" y="7544"/>
                    <a:pt x="6819" y="7643"/>
                  </a:cubicBezTo>
                  <a:lnTo>
                    <a:pt x="6372" y="6650"/>
                  </a:lnTo>
                  <a:cubicBezTo>
                    <a:pt x="6538" y="6600"/>
                    <a:pt x="6703" y="6534"/>
                    <a:pt x="6860" y="6443"/>
                  </a:cubicBezTo>
                  <a:close/>
                  <a:moveTo>
                    <a:pt x="2649" y="5971"/>
                  </a:moveTo>
                  <a:lnTo>
                    <a:pt x="2649" y="5971"/>
                  </a:lnTo>
                  <a:cubicBezTo>
                    <a:pt x="2864" y="6005"/>
                    <a:pt x="3079" y="6054"/>
                    <a:pt x="3286" y="6104"/>
                  </a:cubicBezTo>
                  <a:cubicBezTo>
                    <a:pt x="3517" y="6633"/>
                    <a:pt x="3724" y="7163"/>
                    <a:pt x="3923" y="7701"/>
                  </a:cubicBezTo>
                  <a:lnTo>
                    <a:pt x="3277" y="7560"/>
                  </a:lnTo>
                  <a:cubicBezTo>
                    <a:pt x="3021" y="7047"/>
                    <a:pt x="2806" y="6518"/>
                    <a:pt x="2649" y="5971"/>
                  </a:cubicBezTo>
                  <a:close/>
                  <a:moveTo>
                    <a:pt x="3385" y="6129"/>
                  </a:moveTo>
                  <a:lnTo>
                    <a:pt x="3509" y="6162"/>
                  </a:lnTo>
                  <a:cubicBezTo>
                    <a:pt x="3691" y="6211"/>
                    <a:pt x="3873" y="6278"/>
                    <a:pt x="4047" y="6344"/>
                  </a:cubicBezTo>
                  <a:cubicBezTo>
                    <a:pt x="4237" y="6849"/>
                    <a:pt x="4436" y="7345"/>
                    <a:pt x="4651" y="7841"/>
                  </a:cubicBezTo>
                  <a:cubicBezTo>
                    <a:pt x="4436" y="7808"/>
                    <a:pt x="4229" y="7767"/>
                    <a:pt x="4014" y="7726"/>
                  </a:cubicBezTo>
                  <a:cubicBezTo>
                    <a:pt x="3824" y="7188"/>
                    <a:pt x="3608" y="6650"/>
                    <a:pt x="3385" y="6129"/>
                  </a:cubicBezTo>
                  <a:close/>
                  <a:moveTo>
                    <a:pt x="6298" y="6675"/>
                  </a:moveTo>
                  <a:cubicBezTo>
                    <a:pt x="6446" y="7006"/>
                    <a:pt x="6604" y="7345"/>
                    <a:pt x="6753" y="7684"/>
                  </a:cubicBezTo>
                  <a:cubicBezTo>
                    <a:pt x="6579" y="7775"/>
                    <a:pt x="6380" y="7841"/>
                    <a:pt x="6190" y="7883"/>
                  </a:cubicBezTo>
                  <a:cubicBezTo>
                    <a:pt x="6016" y="7519"/>
                    <a:pt x="5859" y="7138"/>
                    <a:pt x="5710" y="6758"/>
                  </a:cubicBezTo>
                  <a:lnTo>
                    <a:pt x="5867" y="6758"/>
                  </a:lnTo>
                  <a:cubicBezTo>
                    <a:pt x="6016" y="6741"/>
                    <a:pt x="6157" y="6716"/>
                    <a:pt x="6298" y="6675"/>
                  </a:cubicBezTo>
                  <a:close/>
                  <a:moveTo>
                    <a:pt x="4146" y="6377"/>
                  </a:moveTo>
                  <a:lnTo>
                    <a:pt x="4146" y="6377"/>
                  </a:lnTo>
                  <a:cubicBezTo>
                    <a:pt x="4378" y="6460"/>
                    <a:pt x="4610" y="6551"/>
                    <a:pt x="4841" y="6625"/>
                  </a:cubicBezTo>
                  <a:cubicBezTo>
                    <a:pt x="5048" y="7055"/>
                    <a:pt x="5255" y="7494"/>
                    <a:pt x="5462" y="7932"/>
                  </a:cubicBezTo>
                  <a:lnTo>
                    <a:pt x="5346" y="7932"/>
                  </a:lnTo>
                  <a:cubicBezTo>
                    <a:pt x="5139" y="7916"/>
                    <a:pt x="4941" y="7891"/>
                    <a:pt x="4742" y="7858"/>
                  </a:cubicBezTo>
                  <a:cubicBezTo>
                    <a:pt x="4527" y="7370"/>
                    <a:pt x="4328" y="6873"/>
                    <a:pt x="4146" y="6377"/>
                  </a:cubicBezTo>
                  <a:close/>
                  <a:moveTo>
                    <a:pt x="4941" y="6650"/>
                  </a:moveTo>
                  <a:lnTo>
                    <a:pt x="4941" y="6650"/>
                  </a:lnTo>
                  <a:cubicBezTo>
                    <a:pt x="5164" y="6716"/>
                    <a:pt x="5396" y="6749"/>
                    <a:pt x="5627" y="6758"/>
                  </a:cubicBezTo>
                  <a:cubicBezTo>
                    <a:pt x="5776" y="7146"/>
                    <a:pt x="5933" y="7527"/>
                    <a:pt x="6107" y="7899"/>
                  </a:cubicBezTo>
                  <a:cubicBezTo>
                    <a:pt x="5925" y="7932"/>
                    <a:pt x="5735" y="7941"/>
                    <a:pt x="5545" y="7941"/>
                  </a:cubicBezTo>
                  <a:cubicBezTo>
                    <a:pt x="5346" y="7510"/>
                    <a:pt x="5147" y="7080"/>
                    <a:pt x="4941" y="6650"/>
                  </a:cubicBezTo>
                  <a:close/>
                  <a:moveTo>
                    <a:pt x="4939" y="0"/>
                  </a:moveTo>
                  <a:cubicBezTo>
                    <a:pt x="4148" y="0"/>
                    <a:pt x="3371" y="256"/>
                    <a:pt x="2789" y="833"/>
                  </a:cubicBezTo>
                  <a:cubicBezTo>
                    <a:pt x="1408" y="2207"/>
                    <a:pt x="1424" y="4366"/>
                    <a:pt x="84" y="5756"/>
                  </a:cubicBezTo>
                  <a:cubicBezTo>
                    <a:pt x="34" y="5765"/>
                    <a:pt x="1" y="5814"/>
                    <a:pt x="1" y="5864"/>
                  </a:cubicBezTo>
                  <a:cubicBezTo>
                    <a:pt x="34" y="6427"/>
                    <a:pt x="59" y="6989"/>
                    <a:pt x="92" y="7544"/>
                  </a:cubicBezTo>
                  <a:cubicBezTo>
                    <a:pt x="92" y="7616"/>
                    <a:pt x="148" y="7663"/>
                    <a:pt x="212" y="7663"/>
                  </a:cubicBezTo>
                  <a:cubicBezTo>
                    <a:pt x="222" y="7663"/>
                    <a:pt x="231" y="7662"/>
                    <a:pt x="241" y="7659"/>
                  </a:cubicBezTo>
                  <a:cubicBezTo>
                    <a:pt x="619" y="7558"/>
                    <a:pt x="994" y="7518"/>
                    <a:pt x="1367" y="7518"/>
                  </a:cubicBezTo>
                  <a:cubicBezTo>
                    <a:pt x="2122" y="7518"/>
                    <a:pt x="2869" y="7684"/>
                    <a:pt x="3617" y="7850"/>
                  </a:cubicBezTo>
                  <a:cubicBezTo>
                    <a:pt x="4270" y="7996"/>
                    <a:pt x="4965" y="8174"/>
                    <a:pt x="5643" y="8174"/>
                  </a:cubicBezTo>
                  <a:cubicBezTo>
                    <a:pt x="5883" y="8174"/>
                    <a:pt x="6122" y="8152"/>
                    <a:pt x="6355" y="8098"/>
                  </a:cubicBezTo>
                  <a:cubicBezTo>
                    <a:pt x="7845" y="7759"/>
                    <a:pt x="8176" y="6062"/>
                    <a:pt x="8350" y="4672"/>
                  </a:cubicBezTo>
                  <a:cubicBezTo>
                    <a:pt x="8424" y="4424"/>
                    <a:pt x="8465" y="4168"/>
                    <a:pt x="8465" y="3919"/>
                  </a:cubicBezTo>
                  <a:cubicBezTo>
                    <a:pt x="8441" y="2529"/>
                    <a:pt x="7911" y="974"/>
                    <a:pt x="6571" y="362"/>
                  </a:cubicBezTo>
                  <a:cubicBezTo>
                    <a:pt x="6063" y="128"/>
                    <a:pt x="5498" y="0"/>
                    <a:pt x="4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288" name="Google Shape;4288;p106"/>
            <p:cNvSpPr txBox="1"/>
            <p:nvPr/>
          </p:nvSpPr>
          <p:spPr>
            <a:xfrm flipH="1">
              <a:off x="5545865" y="3986856"/>
              <a:ext cx="624300" cy="42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dirty="0">
                  <a:solidFill>
                    <a:schemeClr val="dk1"/>
                  </a:solidFill>
                  <a:latin typeface="Itim"/>
                  <a:ea typeface="Itim"/>
                  <a:cs typeface="Itim"/>
                  <a:sym typeface="Itim"/>
                </a:rPr>
                <a:t>02</a:t>
              </a:r>
              <a:endParaRPr sz="2600" b="1" dirty="0">
                <a:solidFill>
                  <a:schemeClr val="dk1"/>
                </a:solidFill>
                <a:latin typeface="Itim"/>
                <a:ea typeface="Itim"/>
                <a:cs typeface="Itim"/>
                <a:sym typeface="Itim"/>
              </a:endParaRPr>
            </a:p>
          </p:txBody>
        </p:sp>
      </p:grpSp>
      <p:sp>
        <p:nvSpPr>
          <p:cNvPr id="4292" name="Google Shape;4292;p106"/>
          <p:cNvSpPr/>
          <p:nvPr/>
        </p:nvSpPr>
        <p:spPr>
          <a:xfrm>
            <a:off x="5234466" y="2202490"/>
            <a:ext cx="54428" cy="146564"/>
          </a:xfrm>
          <a:custGeom>
            <a:avLst/>
            <a:gdLst/>
            <a:ahLst/>
            <a:cxnLst/>
            <a:rect l="l" t="t" r="r" b="b"/>
            <a:pathLst>
              <a:path w="612" h="1858" extrusionOk="0">
                <a:moveTo>
                  <a:pt x="45" y="0"/>
                </a:moveTo>
                <a:cubicBezTo>
                  <a:pt x="22" y="0"/>
                  <a:pt x="1" y="18"/>
                  <a:pt x="11" y="47"/>
                </a:cubicBezTo>
                <a:cubicBezTo>
                  <a:pt x="217" y="634"/>
                  <a:pt x="391" y="1230"/>
                  <a:pt x="532" y="1834"/>
                </a:cubicBezTo>
                <a:cubicBezTo>
                  <a:pt x="535" y="1850"/>
                  <a:pt x="548" y="1857"/>
                  <a:pt x="563" y="1857"/>
                </a:cubicBezTo>
                <a:cubicBezTo>
                  <a:pt x="586" y="1857"/>
                  <a:pt x="611" y="1839"/>
                  <a:pt x="606" y="1809"/>
                </a:cubicBezTo>
                <a:cubicBezTo>
                  <a:pt x="466" y="1205"/>
                  <a:pt x="292" y="609"/>
                  <a:pt x="85" y="30"/>
                </a:cubicBezTo>
                <a:cubicBezTo>
                  <a:pt x="78" y="9"/>
                  <a:pt x="61" y="0"/>
                  <a:pt x="45" y="0"/>
                </a:cubicBezTo>
                <a:close/>
              </a:path>
            </a:pathLst>
          </a:custGeom>
          <a:solidFill>
            <a:srgbClr val="3D6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grpSp>
        <p:nvGrpSpPr>
          <p:cNvPr id="4293" name="Google Shape;4293;p106"/>
          <p:cNvGrpSpPr/>
          <p:nvPr/>
        </p:nvGrpSpPr>
        <p:grpSpPr>
          <a:xfrm>
            <a:off x="414391" y="1632156"/>
            <a:ext cx="3792264" cy="2830822"/>
            <a:chOff x="1687924" y="1856092"/>
            <a:chExt cx="1937705" cy="1891888"/>
          </a:xfrm>
        </p:grpSpPr>
        <p:sp>
          <p:nvSpPr>
            <p:cNvPr id="4294" name="Google Shape;4294;p106"/>
            <p:cNvSpPr/>
            <p:nvPr/>
          </p:nvSpPr>
          <p:spPr>
            <a:xfrm>
              <a:off x="1736059" y="1856092"/>
              <a:ext cx="1847877" cy="1854560"/>
            </a:xfrm>
            <a:custGeom>
              <a:avLst/>
              <a:gdLst/>
              <a:ahLst/>
              <a:cxnLst/>
              <a:rect l="l" t="t" r="r" b="b"/>
              <a:pathLst>
                <a:path w="17807" h="20766" extrusionOk="0">
                  <a:moveTo>
                    <a:pt x="7893" y="0"/>
                  </a:moveTo>
                  <a:cubicBezTo>
                    <a:pt x="7050" y="0"/>
                    <a:pt x="5810" y="272"/>
                    <a:pt x="5023" y="992"/>
                  </a:cubicBezTo>
                  <a:cubicBezTo>
                    <a:pt x="4519" y="1456"/>
                    <a:pt x="4146" y="2060"/>
                    <a:pt x="3807" y="2655"/>
                  </a:cubicBezTo>
                  <a:cubicBezTo>
                    <a:pt x="2615" y="4724"/>
                    <a:pt x="1581" y="6908"/>
                    <a:pt x="1118" y="9250"/>
                  </a:cubicBezTo>
                  <a:cubicBezTo>
                    <a:pt x="654" y="11592"/>
                    <a:pt x="1" y="13188"/>
                    <a:pt x="1043" y="15340"/>
                  </a:cubicBezTo>
                  <a:cubicBezTo>
                    <a:pt x="1292" y="15844"/>
                    <a:pt x="2227" y="17201"/>
                    <a:pt x="2781" y="17640"/>
                  </a:cubicBezTo>
                  <a:cubicBezTo>
                    <a:pt x="3236" y="18021"/>
                    <a:pt x="3724" y="18360"/>
                    <a:pt x="4229" y="18658"/>
                  </a:cubicBezTo>
                  <a:cubicBezTo>
                    <a:pt x="5710" y="19518"/>
                    <a:pt x="7232" y="20404"/>
                    <a:pt x="8920" y="20685"/>
                  </a:cubicBezTo>
                  <a:cubicBezTo>
                    <a:pt x="9241" y="20738"/>
                    <a:pt x="9571" y="20766"/>
                    <a:pt x="9901" y="20766"/>
                  </a:cubicBezTo>
                  <a:cubicBezTo>
                    <a:pt x="11307" y="20766"/>
                    <a:pt x="12726" y="20268"/>
                    <a:pt x="13571" y="19162"/>
                  </a:cubicBezTo>
                  <a:cubicBezTo>
                    <a:pt x="14009" y="18575"/>
                    <a:pt x="14257" y="17872"/>
                    <a:pt x="14530" y="17185"/>
                  </a:cubicBezTo>
                  <a:cubicBezTo>
                    <a:pt x="15060" y="15811"/>
                    <a:pt x="15680" y="14471"/>
                    <a:pt x="16375" y="13172"/>
                  </a:cubicBezTo>
                  <a:cubicBezTo>
                    <a:pt x="16855" y="12287"/>
                    <a:pt x="17377" y="11410"/>
                    <a:pt x="17584" y="10425"/>
                  </a:cubicBezTo>
                  <a:cubicBezTo>
                    <a:pt x="17807" y="9291"/>
                    <a:pt x="17592" y="8100"/>
                    <a:pt x="17128" y="7049"/>
                  </a:cubicBezTo>
                  <a:cubicBezTo>
                    <a:pt x="16665" y="5990"/>
                    <a:pt x="15970" y="5047"/>
                    <a:pt x="15225" y="4170"/>
                  </a:cubicBezTo>
                  <a:cubicBezTo>
                    <a:pt x="14770" y="3615"/>
                    <a:pt x="14274" y="3086"/>
                    <a:pt x="13736" y="2606"/>
                  </a:cubicBezTo>
                  <a:cubicBezTo>
                    <a:pt x="12247" y="1274"/>
                    <a:pt x="10410" y="388"/>
                    <a:pt x="8440" y="49"/>
                  </a:cubicBezTo>
                  <a:cubicBezTo>
                    <a:pt x="8292" y="17"/>
                    <a:pt x="8105" y="0"/>
                    <a:pt x="7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295" name="Google Shape;4295;p106"/>
            <p:cNvSpPr/>
            <p:nvPr/>
          </p:nvSpPr>
          <p:spPr>
            <a:xfrm>
              <a:off x="1687924" y="1872165"/>
              <a:ext cx="1937705" cy="1875815"/>
            </a:xfrm>
            <a:custGeom>
              <a:avLst/>
              <a:gdLst/>
              <a:ahLst/>
              <a:cxnLst/>
              <a:rect l="l" t="t" r="r" b="b"/>
              <a:pathLst>
                <a:path w="17650" h="21004" extrusionOk="0">
                  <a:moveTo>
                    <a:pt x="7538" y="237"/>
                  </a:moveTo>
                  <a:cubicBezTo>
                    <a:pt x="7742" y="237"/>
                    <a:pt x="7944" y="254"/>
                    <a:pt x="8140" y="290"/>
                  </a:cubicBezTo>
                  <a:lnTo>
                    <a:pt x="8140" y="290"/>
                  </a:lnTo>
                  <a:cubicBezTo>
                    <a:pt x="8141" y="291"/>
                    <a:pt x="8142" y="291"/>
                    <a:pt x="8143" y="291"/>
                  </a:cubicBezTo>
                  <a:cubicBezTo>
                    <a:pt x="10062" y="630"/>
                    <a:pt x="11858" y="1482"/>
                    <a:pt x="13330" y="2757"/>
                  </a:cubicBezTo>
                  <a:cubicBezTo>
                    <a:pt x="14803" y="4056"/>
                    <a:pt x="16235" y="5769"/>
                    <a:pt x="16921" y="7630"/>
                  </a:cubicBezTo>
                  <a:cubicBezTo>
                    <a:pt x="17302" y="8665"/>
                    <a:pt x="17418" y="9798"/>
                    <a:pt x="17120" y="10865"/>
                  </a:cubicBezTo>
                  <a:cubicBezTo>
                    <a:pt x="16847" y="11834"/>
                    <a:pt x="16293" y="12702"/>
                    <a:pt x="15829" y="13579"/>
                  </a:cubicBezTo>
                  <a:cubicBezTo>
                    <a:pt x="15374" y="14440"/>
                    <a:pt x="14961" y="15317"/>
                    <a:pt x="14580" y="16219"/>
                  </a:cubicBezTo>
                  <a:cubicBezTo>
                    <a:pt x="14199" y="17121"/>
                    <a:pt x="13926" y="18122"/>
                    <a:pt x="13397" y="18958"/>
                  </a:cubicBezTo>
                  <a:cubicBezTo>
                    <a:pt x="12576" y="20232"/>
                    <a:pt x="11100" y="20780"/>
                    <a:pt x="9640" y="20780"/>
                  </a:cubicBezTo>
                  <a:cubicBezTo>
                    <a:pt x="9288" y="20780"/>
                    <a:pt x="8938" y="20748"/>
                    <a:pt x="8598" y="20687"/>
                  </a:cubicBezTo>
                  <a:cubicBezTo>
                    <a:pt x="6761" y="20356"/>
                    <a:pt x="4932" y="19347"/>
                    <a:pt x="3410" y="18304"/>
                  </a:cubicBezTo>
                  <a:cubicBezTo>
                    <a:pt x="2185" y="17452"/>
                    <a:pt x="1109" y="16202"/>
                    <a:pt x="621" y="14771"/>
                  </a:cubicBezTo>
                  <a:cubicBezTo>
                    <a:pt x="1" y="12992"/>
                    <a:pt x="605" y="11172"/>
                    <a:pt x="969" y="9409"/>
                  </a:cubicBezTo>
                  <a:cubicBezTo>
                    <a:pt x="1440" y="7159"/>
                    <a:pt x="2375" y="5065"/>
                    <a:pt x="3509" y="3079"/>
                  </a:cubicBezTo>
                  <a:cubicBezTo>
                    <a:pt x="4039" y="2153"/>
                    <a:pt x="4601" y="1193"/>
                    <a:pt x="5602" y="705"/>
                  </a:cubicBezTo>
                  <a:cubicBezTo>
                    <a:pt x="6178" y="420"/>
                    <a:pt x="6870" y="237"/>
                    <a:pt x="7538" y="237"/>
                  </a:cubicBezTo>
                  <a:close/>
                  <a:moveTo>
                    <a:pt x="7499" y="1"/>
                  </a:moveTo>
                  <a:cubicBezTo>
                    <a:pt x="6244" y="1"/>
                    <a:pt x="4960" y="599"/>
                    <a:pt x="4196" y="1565"/>
                  </a:cubicBezTo>
                  <a:cubicBezTo>
                    <a:pt x="3501" y="2451"/>
                    <a:pt x="2979" y="3501"/>
                    <a:pt x="2483" y="4503"/>
                  </a:cubicBezTo>
                  <a:cubicBezTo>
                    <a:pt x="2011" y="5438"/>
                    <a:pt x="1606" y="6406"/>
                    <a:pt x="1267" y="7407"/>
                  </a:cubicBezTo>
                  <a:cubicBezTo>
                    <a:pt x="911" y="8466"/>
                    <a:pt x="704" y="9566"/>
                    <a:pt x="464" y="10659"/>
                  </a:cubicBezTo>
                  <a:cubicBezTo>
                    <a:pt x="265" y="11560"/>
                    <a:pt x="67" y="12479"/>
                    <a:pt x="117" y="13406"/>
                  </a:cubicBezTo>
                  <a:cubicBezTo>
                    <a:pt x="199" y="15011"/>
                    <a:pt x="1101" y="16525"/>
                    <a:pt x="2218" y="17642"/>
                  </a:cubicBezTo>
                  <a:cubicBezTo>
                    <a:pt x="2773" y="18205"/>
                    <a:pt x="3476" y="18635"/>
                    <a:pt x="4146" y="19024"/>
                  </a:cubicBezTo>
                  <a:cubicBezTo>
                    <a:pt x="5081" y="19570"/>
                    <a:pt x="6033" y="20108"/>
                    <a:pt x="7042" y="20488"/>
                  </a:cubicBezTo>
                  <a:cubicBezTo>
                    <a:pt x="7886" y="20804"/>
                    <a:pt x="8802" y="21003"/>
                    <a:pt x="9706" y="21003"/>
                  </a:cubicBezTo>
                  <a:cubicBezTo>
                    <a:pt x="10601" y="21003"/>
                    <a:pt x="11485" y="20809"/>
                    <a:pt x="12280" y="20339"/>
                  </a:cubicBezTo>
                  <a:cubicBezTo>
                    <a:pt x="13024" y="19901"/>
                    <a:pt x="13554" y="19255"/>
                    <a:pt x="13910" y="18478"/>
                  </a:cubicBezTo>
                  <a:cubicBezTo>
                    <a:pt x="14406" y="17427"/>
                    <a:pt x="14770" y="16310"/>
                    <a:pt x="15267" y="15251"/>
                  </a:cubicBezTo>
                  <a:cubicBezTo>
                    <a:pt x="16144" y="13356"/>
                    <a:pt x="17650" y="11478"/>
                    <a:pt x="17517" y="9293"/>
                  </a:cubicBezTo>
                  <a:cubicBezTo>
                    <a:pt x="17368" y="6943"/>
                    <a:pt x="15780" y="4900"/>
                    <a:pt x="14208" y="3278"/>
                  </a:cubicBezTo>
                  <a:cubicBezTo>
                    <a:pt x="12602" y="1607"/>
                    <a:pt x="10514" y="493"/>
                    <a:pt x="8244" y="74"/>
                  </a:cubicBezTo>
                  <a:lnTo>
                    <a:pt x="8244" y="74"/>
                  </a:lnTo>
                  <a:cubicBezTo>
                    <a:pt x="8234" y="68"/>
                    <a:pt x="8223" y="63"/>
                    <a:pt x="8209" y="59"/>
                  </a:cubicBezTo>
                  <a:lnTo>
                    <a:pt x="8209" y="59"/>
                  </a:lnTo>
                  <a:lnTo>
                    <a:pt x="8209" y="68"/>
                  </a:lnTo>
                  <a:cubicBezTo>
                    <a:pt x="7976" y="23"/>
                    <a:pt x="7738" y="1"/>
                    <a:pt x="7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297" name="Google Shape;4297;p106"/>
            <p:cNvSpPr txBox="1"/>
            <p:nvPr/>
          </p:nvSpPr>
          <p:spPr>
            <a:xfrm flipH="1">
              <a:off x="1835644" y="2429903"/>
              <a:ext cx="1641981" cy="7989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Itim"/>
                  <a:ea typeface="Itim"/>
                  <a:cs typeface="Itim"/>
                  <a:sym typeface="Itim"/>
                </a:rPr>
                <a:t>The most  challenging aspect we face is increasing the performance of each model to improve accuracy while also reducing the runtime of each model ta a maximum of 1 to 2 minutes.</a:t>
              </a:r>
            </a:p>
          </p:txBody>
        </p:sp>
      </p:grpSp>
      <p:grpSp>
        <p:nvGrpSpPr>
          <p:cNvPr id="4303" name="Google Shape;4303;p106"/>
          <p:cNvGrpSpPr/>
          <p:nvPr/>
        </p:nvGrpSpPr>
        <p:grpSpPr>
          <a:xfrm>
            <a:off x="4700428" y="1980095"/>
            <a:ext cx="3391963" cy="2561677"/>
            <a:chOff x="5125412" y="1968650"/>
            <a:chExt cx="2330721" cy="1853151"/>
          </a:xfrm>
        </p:grpSpPr>
        <p:sp>
          <p:nvSpPr>
            <p:cNvPr id="4304" name="Google Shape;4304;p106"/>
            <p:cNvSpPr/>
            <p:nvPr/>
          </p:nvSpPr>
          <p:spPr>
            <a:xfrm>
              <a:off x="5131799" y="2010020"/>
              <a:ext cx="2206327" cy="1811781"/>
            </a:xfrm>
            <a:custGeom>
              <a:avLst/>
              <a:gdLst/>
              <a:ahLst/>
              <a:cxnLst/>
              <a:rect l="l" t="t" r="r" b="b"/>
              <a:pathLst>
                <a:path w="15812" h="20287" extrusionOk="0">
                  <a:moveTo>
                    <a:pt x="13247" y="2685"/>
                  </a:moveTo>
                  <a:lnTo>
                    <a:pt x="13691" y="3565"/>
                  </a:lnTo>
                  <a:lnTo>
                    <a:pt x="13691" y="3565"/>
                  </a:lnTo>
                  <a:cubicBezTo>
                    <a:pt x="13551" y="3269"/>
                    <a:pt x="13403" y="2975"/>
                    <a:pt x="13247" y="2685"/>
                  </a:cubicBezTo>
                  <a:close/>
                  <a:moveTo>
                    <a:pt x="8694" y="1"/>
                  </a:moveTo>
                  <a:cubicBezTo>
                    <a:pt x="7898" y="1"/>
                    <a:pt x="7091" y="149"/>
                    <a:pt x="6347" y="410"/>
                  </a:cubicBezTo>
                  <a:cubicBezTo>
                    <a:pt x="5445" y="724"/>
                    <a:pt x="4576" y="1196"/>
                    <a:pt x="3906" y="1866"/>
                  </a:cubicBezTo>
                  <a:cubicBezTo>
                    <a:pt x="3417" y="2354"/>
                    <a:pt x="3037" y="2933"/>
                    <a:pt x="2664" y="3513"/>
                  </a:cubicBezTo>
                  <a:cubicBezTo>
                    <a:pt x="2226" y="4199"/>
                    <a:pt x="1796" y="4886"/>
                    <a:pt x="1374" y="5573"/>
                  </a:cubicBezTo>
                  <a:cubicBezTo>
                    <a:pt x="1084" y="6028"/>
                    <a:pt x="828" y="6499"/>
                    <a:pt x="604" y="6988"/>
                  </a:cubicBezTo>
                  <a:cubicBezTo>
                    <a:pt x="8" y="8386"/>
                    <a:pt x="0" y="9966"/>
                    <a:pt x="306" y="11456"/>
                  </a:cubicBezTo>
                  <a:cubicBezTo>
                    <a:pt x="612" y="12937"/>
                    <a:pt x="1233" y="14335"/>
                    <a:pt x="1870" y="15709"/>
                  </a:cubicBezTo>
                  <a:cubicBezTo>
                    <a:pt x="2292" y="16611"/>
                    <a:pt x="2722" y="17512"/>
                    <a:pt x="3326" y="18299"/>
                  </a:cubicBezTo>
                  <a:cubicBezTo>
                    <a:pt x="3939" y="19085"/>
                    <a:pt x="4733" y="19763"/>
                    <a:pt x="5676" y="20061"/>
                  </a:cubicBezTo>
                  <a:cubicBezTo>
                    <a:pt x="6226" y="20240"/>
                    <a:pt x="6804" y="20286"/>
                    <a:pt x="7383" y="20286"/>
                  </a:cubicBezTo>
                  <a:cubicBezTo>
                    <a:pt x="7631" y="20286"/>
                    <a:pt x="7879" y="20278"/>
                    <a:pt x="8125" y="20268"/>
                  </a:cubicBezTo>
                  <a:cubicBezTo>
                    <a:pt x="9102" y="20243"/>
                    <a:pt x="10086" y="20193"/>
                    <a:pt x="11021" y="19904"/>
                  </a:cubicBezTo>
                  <a:cubicBezTo>
                    <a:pt x="12461" y="19449"/>
                    <a:pt x="13661" y="18447"/>
                    <a:pt x="14372" y="17124"/>
                  </a:cubicBezTo>
                  <a:cubicBezTo>
                    <a:pt x="14811" y="16296"/>
                    <a:pt x="15043" y="15378"/>
                    <a:pt x="15200" y="14459"/>
                  </a:cubicBezTo>
                  <a:cubicBezTo>
                    <a:pt x="15812" y="10780"/>
                    <a:pt x="15293" y="7005"/>
                    <a:pt x="13724" y="3637"/>
                  </a:cubicBezTo>
                  <a:lnTo>
                    <a:pt x="13724" y="3637"/>
                  </a:lnTo>
                  <a:cubicBezTo>
                    <a:pt x="13742" y="3670"/>
                    <a:pt x="13759" y="3703"/>
                    <a:pt x="13777" y="3736"/>
                  </a:cubicBezTo>
                  <a:lnTo>
                    <a:pt x="13691" y="3565"/>
                  </a:lnTo>
                  <a:lnTo>
                    <a:pt x="13691" y="3565"/>
                  </a:lnTo>
                  <a:cubicBezTo>
                    <a:pt x="13702" y="3589"/>
                    <a:pt x="13713" y="3613"/>
                    <a:pt x="13724" y="3637"/>
                  </a:cubicBezTo>
                  <a:lnTo>
                    <a:pt x="13724" y="3637"/>
                  </a:lnTo>
                  <a:cubicBezTo>
                    <a:pt x="13210" y="2667"/>
                    <a:pt x="12655" y="1677"/>
                    <a:pt x="11791" y="989"/>
                  </a:cubicBezTo>
                  <a:cubicBezTo>
                    <a:pt x="10919" y="296"/>
                    <a:pt x="9818" y="1"/>
                    <a:pt x="8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305" name="Google Shape;4305;p106"/>
            <p:cNvSpPr/>
            <p:nvPr/>
          </p:nvSpPr>
          <p:spPr>
            <a:xfrm>
              <a:off x="5125412" y="1968650"/>
              <a:ext cx="2330721" cy="1832373"/>
            </a:xfrm>
            <a:custGeom>
              <a:avLst/>
              <a:gdLst/>
              <a:ahLst/>
              <a:cxnLst/>
              <a:rect l="l" t="t" r="r" b="b"/>
              <a:pathLst>
                <a:path w="16185" h="20540" extrusionOk="0">
                  <a:moveTo>
                    <a:pt x="8710" y="239"/>
                  </a:moveTo>
                  <a:cubicBezTo>
                    <a:pt x="8917" y="239"/>
                    <a:pt x="9123" y="249"/>
                    <a:pt x="9325" y="269"/>
                  </a:cubicBezTo>
                  <a:cubicBezTo>
                    <a:pt x="10326" y="360"/>
                    <a:pt x="11286" y="724"/>
                    <a:pt x="12031" y="1411"/>
                  </a:cubicBezTo>
                  <a:cubicBezTo>
                    <a:pt x="12760" y="2099"/>
                    <a:pt x="13254" y="3006"/>
                    <a:pt x="13721" y="3891"/>
                  </a:cubicBezTo>
                  <a:lnTo>
                    <a:pt x="13721" y="3891"/>
                  </a:lnTo>
                  <a:cubicBezTo>
                    <a:pt x="15082" y="6867"/>
                    <a:pt x="15626" y="10156"/>
                    <a:pt x="15308" y="13425"/>
                  </a:cubicBezTo>
                  <a:cubicBezTo>
                    <a:pt x="15117" y="15262"/>
                    <a:pt x="14704" y="17165"/>
                    <a:pt x="13355" y="18514"/>
                  </a:cubicBezTo>
                  <a:cubicBezTo>
                    <a:pt x="11965" y="19896"/>
                    <a:pt x="10178" y="20210"/>
                    <a:pt x="8283" y="20276"/>
                  </a:cubicBezTo>
                  <a:cubicBezTo>
                    <a:pt x="8032" y="20284"/>
                    <a:pt x="7780" y="20292"/>
                    <a:pt x="7527" y="20292"/>
                  </a:cubicBezTo>
                  <a:cubicBezTo>
                    <a:pt x="6751" y="20292"/>
                    <a:pt x="5974" y="20220"/>
                    <a:pt x="5263" y="19871"/>
                  </a:cubicBezTo>
                  <a:cubicBezTo>
                    <a:pt x="4444" y="19465"/>
                    <a:pt x="3790" y="18803"/>
                    <a:pt x="3277" y="18067"/>
                  </a:cubicBezTo>
                  <a:cubicBezTo>
                    <a:pt x="2739" y="17298"/>
                    <a:pt x="2342" y="16445"/>
                    <a:pt x="1953" y="15601"/>
                  </a:cubicBezTo>
                  <a:cubicBezTo>
                    <a:pt x="1523" y="14699"/>
                    <a:pt x="1142" y="13764"/>
                    <a:pt x="819" y="12821"/>
                  </a:cubicBezTo>
                  <a:cubicBezTo>
                    <a:pt x="240" y="11001"/>
                    <a:pt x="9" y="8965"/>
                    <a:pt x="778" y="7162"/>
                  </a:cubicBezTo>
                  <a:cubicBezTo>
                    <a:pt x="1150" y="6268"/>
                    <a:pt x="1721" y="5449"/>
                    <a:pt x="2234" y="4638"/>
                  </a:cubicBezTo>
                  <a:cubicBezTo>
                    <a:pt x="2739" y="3819"/>
                    <a:pt x="3244" y="2925"/>
                    <a:pt x="3914" y="2205"/>
                  </a:cubicBezTo>
                  <a:cubicBezTo>
                    <a:pt x="5098" y="948"/>
                    <a:pt x="6963" y="239"/>
                    <a:pt x="8710" y="239"/>
                  </a:cubicBezTo>
                  <a:close/>
                  <a:moveTo>
                    <a:pt x="8734" y="1"/>
                  </a:moveTo>
                  <a:cubicBezTo>
                    <a:pt x="7529" y="1"/>
                    <a:pt x="6312" y="339"/>
                    <a:pt x="5263" y="898"/>
                  </a:cubicBezTo>
                  <a:cubicBezTo>
                    <a:pt x="3442" y="1866"/>
                    <a:pt x="2483" y="3769"/>
                    <a:pt x="1440" y="5465"/>
                  </a:cubicBezTo>
                  <a:cubicBezTo>
                    <a:pt x="919" y="6301"/>
                    <a:pt x="439" y="7145"/>
                    <a:pt x="224" y="8113"/>
                  </a:cubicBezTo>
                  <a:cubicBezTo>
                    <a:pt x="25" y="9056"/>
                    <a:pt x="0" y="10024"/>
                    <a:pt x="149" y="10976"/>
                  </a:cubicBezTo>
                  <a:cubicBezTo>
                    <a:pt x="439" y="13045"/>
                    <a:pt x="1374" y="15047"/>
                    <a:pt x="2317" y="16892"/>
                  </a:cubicBezTo>
                  <a:cubicBezTo>
                    <a:pt x="3144" y="18514"/>
                    <a:pt x="4369" y="20102"/>
                    <a:pt x="6264" y="20433"/>
                  </a:cubicBezTo>
                  <a:cubicBezTo>
                    <a:pt x="6711" y="20511"/>
                    <a:pt x="7174" y="20539"/>
                    <a:pt x="7640" y="20539"/>
                  </a:cubicBezTo>
                  <a:cubicBezTo>
                    <a:pt x="8219" y="20539"/>
                    <a:pt x="8803" y="20496"/>
                    <a:pt x="9367" y="20450"/>
                  </a:cubicBezTo>
                  <a:cubicBezTo>
                    <a:pt x="10277" y="20367"/>
                    <a:pt x="11179" y="20193"/>
                    <a:pt x="12006" y="19780"/>
                  </a:cubicBezTo>
                  <a:cubicBezTo>
                    <a:pt x="13603" y="18969"/>
                    <a:pt x="14654" y="17504"/>
                    <a:pt x="15126" y="15800"/>
                  </a:cubicBezTo>
                  <a:cubicBezTo>
                    <a:pt x="16184" y="11888"/>
                    <a:pt x="15621" y="7532"/>
                    <a:pt x="13956" y="3854"/>
                  </a:cubicBezTo>
                  <a:lnTo>
                    <a:pt x="13956" y="3854"/>
                  </a:lnTo>
                  <a:cubicBezTo>
                    <a:pt x="13955" y="3837"/>
                    <a:pt x="13951" y="3820"/>
                    <a:pt x="13942" y="3802"/>
                  </a:cubicBezTo>
                  <a:lnTo>
                    <a:pt x="13934" y="3802"/>
                  </a:lnTo>
                  <a:cubicBezTo>
                    <a:pt x="13930" y="3794"/>
                    <a:pt x="13925" y="3786"/>
                    <a:pt x="13921" y="3778"/>
                  </a:cubicBezTo>
                  <a:lnTo>
                    <a:pt x="13921" y="3778"/>
                  </a:lnTo>
                  <a:cubicBezTo>
                    <a:pt x="13761" y="3429"/>
                    <a:pt x="13592" y="3087"/>
                    <a:pt x="13413" y="2751"/>
                  </a:cubicBezTo>
                  <a:cubicBezTo>
                    <a:pt x="13392" y="2710"/>
                    <a:pt x="13358" y="2693"/>
                    <a:pt x="13323" y="2693"/>
                  </a:cubicBezTo>
                  <a:cubicBezTo>
                    <a:pt x="13316" y="2693"/>
                    <a:pt x="13309" y="2694"/>
                    <a:pt x="13303" y="2695"/>
                  </a:cubicBezTo>
                  <a:lnTo>
                    <a:pt x="13303" y="2695"/>
                  </a:lnTo>
                  <a:cubicBezTo>
                    <a:pt x="12582" y="1551"/>
                    <a:pt x="11686" y="588"/>
                    <a:pt x="10285" y="203"/>
                  </a:cubicBezTo>
                  <a:cubicBezTo>
                    <a:pt x="9780" y="65"/>
                    <a:pt x="9258" y="1"/>
                    <a:pt x="8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grpSp>
      <p:grpSp>
        <p:nvGrpSpPr>
          <p:cNvPr id="4318" name="Google Shape;4318;p106"/>
          <p:cNvGrpSpPr/>
          <p:nvPr/>
        </p:nvGrpSpPr>
        <p:grpSpPr>
          <a:xfrm rot="-3453258" flipH="1">
            <a:off x="7575349" y="4145802"/>
            <a:ext cx="804349" cy="359731"/>
            <a:chOff x="851420" y="3679860"/>
            <a:chExt cx="804350" cy="359731"/>
          </a:xfrm>
        </p:grpSpPr>
        <p:sp>
          <p:nvSpPr>
            <p:cNvPr id="4319" name="Google Shape;4319;p106"/>
            <p:cNvSpPr/>
            <p:nvPr/>
          </p:nvSpPr>
          <p:spPr>
            <a:xfrm>
              <a:off x="851420" y="3679860"/>
              <a:ext cx="759049" cy="359731"/>
            </a:xfrm>
            <a:custGeom>
              <a:avLst/>
              <a:gdLst/>
              <a:ahLst/>
              <a:cxnLst/>
              <a:rect l="l" t="t" r="r" b="b"/>
              <a:pathLst>
                <a:path w="26998" h="12795" extrusionOk="0">
                  <a:moveTo>
                    <a:pt x="26067" y="0"/>
                  </a:moveTo>
                  <a:cubicBezTo>
                    <a:pt x="25738" y="0"/>
                    <a:pt x="25382" y="107"/>
                    <a:pt x="25143" y="318"/>
                  </a:cubicBezTo>
                  <a:cubicBezTo>
                    <a:pt x="25336" y="243"/>
                    <a:pt x="25582" y="189"/>
                    <a:pt x="25810" y="189"/>
                  </a:cubicBezTo>
                  <a:cubicBezTo>
                    <a:pt x="26145" y="189"/>
                    <a:pt x="26441" y="300"/>
                    <a:pt x="26487" y="617"/>
                  </a:cubicBezTo>
                  <a:cubicBezTo>
                    <a:pt x="26530" y="928"/>
                    <a:pt x="26577" y="1231"/>
                    <a:pt x="26627" y="1537"/>
                  </a:cubicBezTo>
                  <a:cubicBezTo>
                    <a:pt x="26712" y="1280"/>
                    <a:pt x="26787" y="1020"/>
                    <a:pt x="26858" y="757"/>
                  </a:cubicBezTo>
                  <a:cubicBezTo>
                    <a:pt x="26997" y="247"/>
                    <a:pt x="26566" y="0"/>
                    <a:pt x="26067" y="0"/>
                  </a:cubicBezTo>
                  <a:close/>
                  <a:moveTo>
                    <a:pt x="24502" y="3145"/>
                  </a:moveTo>
                  <a:cubicBezTo>
                    <a:pt x="24369" y="3209"/>
                    <a:pt x="24230" y="3270"/>
                    <a:pt x="24095" y="3331"/>
                  </a:cubicBezTo>
                  <a:cubicBezTo>
                    <a:pt x="24013" y="3367"/>
                    <a:pt x="23931" y="3406"/>
                    <a:pt x="23849" y="3441"/>
                  </a:cubicBezTo>
                  <a:cubicBezTo>
                    <a:pt x="22526" y="6081"/>
                    <a:pt x="20419" y="8309"/>
                    <a:pt x="17809" y="9700"/>
                  </a:cubicBezTo>
                  <a:cubicBezTo>
                    <a:pt x="21085" y="8798"/>
                    <a:pt x="23684" y="6790"/>
                    <a:pt x="24502" y="3145"/>
                  </a:cubicBezTo>
                  <a:close/>
                  <a:moveTo>
                    <a:pt x="1427" y="7078"/>
                  </a:moveTo>
                  <a:cubicBezTo>
                    <a:pt x="749" y="7078"/>
                    <a:pt x="1" y="7582"/>
                    <a:pt x="390" y="8199"/>
                  </a:cubicBezTo>
                  <a:cubicBezTo>
                    <a:pt x="1837" y="10502"/>
                    <a:pt x="4829" y="11729"/>
                    <a:pt x="7368" y="12338"/>
                  </a:cubicBezTo>
                  <a:cubicBezTo>
                    <a:pt x="8641" y="12641"/>
                    <a:pt x="9946" y="12794"/>
                    <a:pt x="11254" y="12794"/>
                  </a:cubicBezTo>
                  <a:cubicBezTo>
                    <a:pt x="12863" y="12794"/>
                    <a:pt x="14474" y="12563"/>
                    <a:pt x="16015" y="12096"/>
                  </a:cubicBezTo>
                  <a:cubicBezTo>
                    <a:pt x="16514" y="11943"/>
                    <a:pt x="17002" y="11767"/>
                    <a:pt x="17476" y="11568"/>
                  </a:cubicBezTo>
                  <a:lnTo>
                    <a:pt x="17476" y="11568"/>
                  </a:lnTo>
                  <a:cubicBezTo>
                    <a:pt x="16343" y="11760"/>
                    <a:pt x="15159" y="11849"/>
                    <a:pt x="13954" y="11849"/>
                  </a:cubicBezTo>
                  <a:cubicBezTo>
                    <a:pt x="9404" y="11849"/>
                    <a:pt x="4600" y="10595"/>
                    <a:pt x="1449" y="8994"/>
                  </a:cubicBezTo>
                  <a:cubicBezTo>
                    <a:pt x="867" y="8701"/>
                    <a:pt x="357" y="7503"/>
                    <a:pt x="921" y="7503"/>
                  </a:cubicBezTo>
                  <a:cubicBezTo>
                    <a:pt x="1024" y="7503"/>
                    <a:pt x="1160" y="7542"/>
                    <a:pt x="1338" y="7631"/>
                  </a:cubicBezTo>
                  <a:cubicBezTo>
                    <a:pt x="1834" y="7885"/>
                    <a:pt x="2372" y="8127"/>
                    <a:pt x="2943" y="8355"/>
                  </a:cubicBezTo>
                  <a:cubicBezTo>
                    <a:pt x="2665" y="8077"/>
                    <a:pt x="2418" y="7778"/>
                    <a:pt x="2215" y="7450"/>
                  </a:cubicBezTo>
                  <a:cubicBezTo>
                    <a:pt x="2051" y="7189"/>
                    <a:pt x="1745" y="7078"/>
                    <a:pt x="1427" y="707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06"/>
            <p:cNvSpPr/>
            <p:nvPr/>
          </p:nvSpPr>
          <p:spPr>
            <a:xfrm>
              <a:off x="934132" y="3810282"/>
              <a:ext cx="637451" cy="194809"/>
            </a:xfrm>
            <a:custGeom>
              <a:avLst/>
              <a:gdLst/>
              <a:ahLst/>
              <a:cxnLst/>
              <a:rect l="l" t="t" r="r" b="b"/>
              <a:pathLst>
                <a:path w="22673" h="6929" extrusionOk="0">
                  <a:moveTo>
                    <a:pt x="1" y="3716"/>
                  </a:moveTo>
                  <a:cubicBezTo>
                    <a:pt x="1495" y="5203"/>
                    <a:pt x="3913" y="5999"/>
                    <a:pt x="5848" y="6369"/>
                  </a:cubicBezTo>
                  <a:cubicBezTo>
                    <a:pt x="6725" y="6537"/>
                    <a:pt x="7624" y="6622"/>
                    <a:pt x="8523" y="6622"/>
                  </a:cubicBezTo>
                  <a:cubicBezTo>
                    <a:pt x="10099" y="6622"/>
                    <a:pt x="11671" y="6362"/>
                    <a:pt x="13147" y="5827"/>
                  </a:cubicBezTo>
                  <a:cubicBezTo>
                    <a:pt x="13743" y="5609"/>
                    <a:pt x="14317" y="5357"/>
                    <a:pt x="14867" y="5061"/>
                  </a:cubicBezTo>
                  <a:lnTo>
                    <a:pt x="14867" y="5061"/>
                  </a:lnTo>
                  <a:cubicBezTo>
                    <a:pt x="13369" y="5474"/>
                    <a:pt x="11728" y="5656"/>
                    <a:pt x="10053" y="5656"/>
                  </a:cubicBezTo>
                  <a:cubicBezTo>
                    <a:pt x="6526" y="5656"/>
                    <a:pt x="2846" y="4854"/>
                    <a:pt x="1" y="3716"/>
                  </a:cubicBezTo>
                  <a:close/>
                  <a:moveTo>
                    <a:pt x="22315" y="0"/>
                  </a:moveTo>
                  <a:cubicBezTo>
                    <a:pt x="20557" y="3074"/>
                    <a:pt x="17833" y="5553"/>
                    <a:pt x="14534" y="6929"/>
                  </a:cubicBezTo>
                  <a:cubicBezTo>
                    <a:pt x="18190" y="6308"/>
                    <a:pt x="21292" y="4600"/>
                    <a:pt x="22672" y="1231"/>
                  </a:cubicBezTo>
                  <a:cubicBezTo>
                    <a:pt x="22544" y="825"/>
                    <a:pt x="22426" y="410"/>
                    <a:pt x="223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06"/>
            <p:cNvSpPr/>
            <p:nvPr/>
          </p:nvSpPr>
          <p:spPr>
            <a:xfrm>
              <a:off x="861457" y="3765158"/>
              <a:ext cx="700092" cy="247862"/>
            </a:xfrm>
            <a:custGeom>
              <a:avLst/>
              <a:gdLst/>
              <a:ahLst/>
              <a:cxnLst/>
              <a:rect l="l" t="t" r="r" b="b"/>
              <a:pathLst>
                <a:path w="24901" h="8816" extrusionOk="0">
                  <a:moveTo>
                    <a:pt x="24387" y="1"/>
                  </a:moveTo>
                  <a:cubicBezTo>
                    <a:pt x="24308" y="37"/>
                    <a:pt x="24226" y="76"/>
                    <a:pt x="24145" y="111"/>
                  </a:cubicBezTo>
                  <a:cubicBezTo>
                    <a:pt x="23327" y="3756"/>
                    <a:pt x="20728" y="5764"/>
                    <a:pt x="17452" y="6666"/>
                  </a:cubicBezTo>
                  <a:cubicBezTo>
                    <a:pt x="16902" y="6962"/>
                    <a:pt x="16328" y="7214"/>
                    <a:pt x="15732" y="7432"/>
                  </a:cubicBezTo>
                  <a:cubicBezTo>
                    <a:pt x="14256" y="7967"/>
                    <a:pt x="12684" y="8227"/>
                    <a:pt x="11108" y="8227"/>
                  </a:cubicBezTo>
                  <a:cubicBezTo>
                    <a:pt x="10209" y="8227"/>
                    <a:pt x="9310" y="8142"/>
                    <a:pt x="8433" y="7974"/>
                  </a:cubicBezTo>
                  <a:cubicBezTo>
                    <a:pt x="6498" y="7604"/>
                    <a:pt x="4080" y="6808"/>
                    <a:pt x="2586" y="5321"/>
                  </a:cubicBezTo>
                  <a:cubicBezTo>
                    <a:pt x="2015" y="5093"/>
                    <a:pt x="1477" y="4851"/>
                    <a:pt x="981" y="4597"/>
                  </a:cubicBezTo>
                  <a:cubicBezTo>
                    <a:pt x="803" y="4508"/>
                    <a:pt x="667" y="4469"/>
                    <a:pt x="564" y="4469"/>
                  </a:cubicBezTo>
                  <a:cubicBezTo>
                    <a:pt x="0" y="4469"/>
                    <a:pt x="510" y="5667"/>
                    <a:pt x="1092" y="5960"/>
                  </a:cubicBezTo>
                  <a:cubicBezTo>
                    <a:pt x="4243" y="7561"/>
                    <a:pt x="9047" y="8815"/>
                    <a:pt x="13597" y="8815"/>
                  </a:cubicBezTo>
                  <a:cubicBezTo>
                    <a:pt x="14802" y="8815"/>
                    <a:pt x="15986" y="8726"/>
                    <a:pt x="17119" y="8534"/>
                  </a:cubicBezTo>
                  <a:cubicBezTo>
                    <a:pt x="20418" y="7158"/>
                    <a:pt x="23142" y="4679"/>
                    <a:pt x="24900" y="1605"/>
                  </a:cubicBezTo>
                  <a:cubicBezTo>
                    <a:pt x="24815" y="1288"/>
                    <a:pt x="24736" y="971"/>
                    <a:pt x="24661" y="650"/>
                  </a:cubicBezTo>
                  <a:cubicBezTo>
                    <a:pt x="24576" y="432"/>
                    <a:pt x="24483" y="215"/>
                    <a:pt x="243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06"/>
            <p:cNvSpPr/>
            <p:nvPr/>
          </p:nvSpPr>
          <p:spPr>
            <a:xfrm>
              <a:off x="1466053" y="3759845"/>
              <a:ext cx="63680" cy="41666"/>
            </a:xfrm>
            <a:custGeom>
              <a:avLst/>
              <a:gdLst/>
              <a:ahLst/>
              <a:cxnLst/>
              <a:rect l="l" t="t" r="r" b="b"/>
              <a:pathLst>
                <a:path w="2265" h="1482" extrusionOk="0">
                  <a:moveTo>
                    <a:pt x="2265" y="1"/>
                  </a:moveTo>
                  <a:cubicBezTo>
                    <a:pt x="1613" y="468"/>
                    <a:pt x="942" y="910"/>
                    <a:pt x="250" y="1327"/>
                  </a:cubicBezTo>
                  <a:cubicBezTo>
                    <a:pt x="168" y="1378"/>
                    <a:pt x="86" y="1427"/>
                    <a:pt x="0" y="1481"/>
                  </a:cubicBezTo>
                  <a:cubicBezTo>
                    <a:pt x="664" y="1185"/>
                    <a:pt x="1323" y="892"/>
                    <a:pt x="1987" y="596"/>
                  </a:cubicBezTo>
                  <a:cubicBezTo>
                    <a:pt x="2083" y="400"/>
                    <a:pt x="2176" y="201"/>
                    <a:pt x="2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06"/>
            <p:cNvSpPr/>
            <p:nvPr/>
          </p:nvSpPr>
          <p:spPr>
            <a:xfrm>
              <a:off x="1586157" y="3774998"/>
              <a:ext cx="69613" cy="178080"/>
            </a:xfrm>
            <a:custGeom>
              <a:avLst/>
              <a:gdLst/>
              <a:ahLst/>
              <a:cxnLst/>
              <a:rect l="l" t="t" r="r" b="b"/>
              <a:pathLst>
                <a:path w="2476" h="6334" extrusionOk="0">
                  <a:moveTo>
                    <a:pt x="871" y="1"/>
                  </a:moveTo>
                  <a:lnTo>
                    <a:pt x="871" y="1"/>
                  </a:lnTo>
                  <a:cubicBezTo>
                    <a:pt x="1181" y="1313"/>
                    <a:pt x="1584" y="2600"/>
                    <a:pt x="2079" y="3866"/>
                  </a:cubicBezTo>
                  <a:cubicBezTo>
                    <a:pt x="1783" y="2543"/>
                    <a:pt x="1380" y="1259"/>
                    <a:pt x="871" y="1"/>
                  </a:cubicBezTo>
                  <a:close/>
                  <a:moveTo>
                    <a:pt x="150" y="4382"/>
                  </a:moveTo>
                  <a:lnTo>
                    <a:pt x="150" y="4382"/>
                  </a:lnTo>
                  <a:cubicBezTo>
                    <a:pt x="203" y="4636"/>
                    <a:pt x="254" y="4886"/>
                    <a:pt x="300" y="5139"/>
                  </a:cubicBezTo>
                  <a:cubicBezTo>
                    <a:pt x="104" y="5249"/>
                    <a:pt x="0" y="5378"/>
                    <a:pt x="79" y="5503"/>
                  </a:cubicBezTo>
                  <a:cubicBezTo>
                    <a:pt x="221" y="5730"/>
                    <a:pt x="364" y="5955"/>
                    <a:pt x="507" y="6184"/>
                  </a:cubicBezTo>
                  <a:cubicBezTo>
                    <a:pt x="571" y="6287"/>
                    <a:pt x="781" y="6334"/>
                    <a:pt x="1038" y="6334"/>
                  </a:cubicBezTo>
                  <a:cubicBezTo>
                    <a:pt x="1630" y="6334"/>
                    <a:pt x="2475" y="6098"/>
                    <a:pt x="2433" y="5781"/>
                  </a:cubicBezTo>
                  <a:cubicBezTo>
                    <a:pt x="2379" y="5424"/>
                    <a:pt x="2321" y="5071"/>
                    <a:pt x="2254" y="4718"/>
                  </a:cubicBezTo>
                  <a:cubicBezTo>
                    <a:pt x="2094" y="5035"/>
                    <a:pt x="1580" y="5256"/>
                    <a:pt x="1113" y="5256"/>
                  </a:cubicBezTo>
                  <a:cubicBezTo>
                    <a:pt x="771" y="5256"/>
                    <a:pt x="453" y="5136"/>
                    <a:pt x="332" y="4843"/>
                  </a:cubicBezTo>
                  <a:cubicBezTo>
                    <a:pt x="272" y="4690"/>
                    <a:pt x="211" y="4536"/>
                    <a:pt x="150" y="43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06"/>
            <p:cNvSpPr/>
            <p:nvPr/>
          </p:nvSpPr>
          <p:spPr>
            <a:xfrm>
              <a:off x="1346849" y="3688772"/>
              <a:ext cx="263803" cy="156038"/>
            </a:xfrm>
            <a:custGeom>
              <a:avLst/>
              <a:gdLst/>
              <a:ahLst/>
              <a:cxnLst/>
              <a:rect l="l" t="t" r="r" b="b"/>
              <a:pathLst>
                <a:path w="9383" h="5550" extrusionOk="0">
                  <a:moveTo>
                    <a:pt x="9005" y="1220"/>
                  </a:moveTo>
                  <a:cubicBezTo>
                    <a:pt x="8944" y="1409"/>
                    <a:pt x="8880" y="1595"/>
                    <a:pt x="8812" y="1780"/>
                  </a:cubicBezTo>
                  <a:cubicBezTo>
                    <a:pt x="9015" y="2204"/>
                    <a:pt x="9204" y="2636"/>
                    <a:pt x="9383" y="3068"/>
                  </a:cubicBezTo>
                  <a:cubicBezTo>
                    <a:pt x="9236" y="2458"/>
                    <a:pt x="9111" y="1841"/>
                    <a:pt x="9005" y="1220"/>
                  </a:cubicBezTo>
                  <a:close/>
                  <a:moveTo>
                    <a:pt x="7521" y="1"/>
                  </a:moveTo>
                  <a:lnTo>
                    <a:pt x="7521" y="1"/>
                  </a:lnTo>
                  <a:cubicBezTo>
                    <a:pt x="7414" y="43"/>
                    <a:pt x="7325" y="90"/>
                    <a:pt x="7265" y="140"/>
                  </a:cubicBezTo>
                  <a:cubicBezTo>
                    <a:pt x="6309" y="932"/>
                    <a:pt x="5318" y="1677"/>
                    <a:pt x="4280" y="2362"/>
                  </a:cubicBezTo>
                  <a:cubicBezTo>
                    <a:pt x="3723" y="2721"/>
                    <a:pt x="3160" y="3071"/>
                    <a:pt x="2583" y="3396"/>
                  </a:cubicBezTo>
                  <a:cubicBezTo>
                    <a:pt x="2311" y="3549"/>
                    <a:pt x="1773" y="3955"/>
                    <a:pt x="1388" y="4120"/>
                  </a:cubicBezTo>
                  <a:cubicBezTo>
                    <a:pt x="1324" y="4108"/>
                    <a:pt x="1256" y="4105"/>
                    <a:pt x="1189" y="4105"/>
                  </a:cubicBezTo>
                  <a:cubicBezTo>
                    <a:pt x="1024" y="4105"/>
                    <a:pt x="853" y="4138"/>
                    <a:pt x="682" y="4212"/>
                  </a:cubicBezTo>
                  <a:cubicBezTo>
                    <a:pt x="661" y="4223"/>
                    <a:pt x="639" y="4230"/>
                    <a:pt x="618" y="4240"/>
                  </a:cubicBezTo>
                  <a:cubicBezTo>
                    <a:pt x="315" y="4376"/>
                    <a:pt x="1" y="4676"/>
                    <a:pt x="68" y="5036"/>
                  </a:cubicBezTo>
                  <a:cubicBezTo>
                    <a:pt x="76" y="5064"/>
                    <a:pt x="80" y="5093"/>
                    <a:pt x="86" y="5122"/>
                  </a:cubicBezTo>
                  <a:cubicBezTo>
                    <a:pt x="144" y="5438"/>
                    <a:pt x="564" y="5550"/>
                    <a:pt x="857" y="5550"/>
                  </a:cubicBezTo>
                  <a:cubicBezTo>
                    <a:pt x="893" y="5550"/>
                    <a:pt x="924" y="5550"/>
                    <a:pt x="957" y="5545"/>
                  </a:cubicBezTo>
                  <a:cubicBezTo>
                    <a:pt x="2097" y="5435"/>
                    <a:pt x="3246" y="4630"/>
                    <a:pt x="4240" y="4009"/>
                  </a:cubicBezTo>
                  <a:lnTo>
                    <a:pt x="4240" y="4009"/>
                  </a:lnTo>
                  <a:cubicBezTo>
                    <a:pt x="3602" y="4294"/>
                    <a:pt x="2964" y="4576"/>
                    <a:pt x="2323" y="4861"/>
                  </a:cubicBezTo>
                  <a:cubicBezTo>
                    <a:pt x="2069" y="4975"/>
                    <a:pt x="1602" y="5147"/>
                    <a:pt x="1235" y="5147"/>
                  </a:cubicBezTo>
                  <a:cubicBezTo>
                    <a:pt x="1120" y="5147"/>
                    <a:pt x="1013" y="5129"/>
                    <a:pt x="928" y="5089"/>
                  </a:cubicBezTo>
                  <a:cubicBezTo>
                    <a:pt x="679" y="4968"/>
                    <a:pt x="432" y="4818"/>
                    <a:pt x="853" y="4630"/>
                  </a:cubicBezTo>
                  <a:cubicBezTo>
                    <a:pt x="1890" y="4166"/>
                    <a:pt x="2928" y="3705"/>
                    <a:pt x="3962" y="3242"/>
                  </a:cubicBezTo>
                  <a:cubicBezTo>
                    <a:pt x="4872" y="2839"/>
                    <a:pt x="6084" y="2529"/>
                    <a:pt x="6722" y="1720"/>
                  </a:cubicBezTo>
                  <a:cubicBezTo>
                    <a:pt x="6758" y="1673"/>
                    <a:pt x="6815" y="1627"/>
                    <a:pt x="6890" y="1580"/>
                  </a:cubicBezTo>
                  <a:cubicBezTo>
                    <a:pt x="7033" y="1192"/>
                    <a:pt x="7158" y="796"/>
                    <a:pt x="7268" y="394"/>
                  </a:cubicBezTo>
                  <a:cubicBezTo>
                    <a:pt x="7307" y="236"/>
                    <a:pt x="7400" y="108"/>
                    <a:pt x="75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06"/>
            <p:cNvSpPr/>
            <p:nvPr/>
          </p:nvSpPr>
          <p:spPr>
            <a:xfrm>
              <a:off x="1571537" y="3837665"/>
              <a:ext cx="18865" cy="60560"/>
            </a:xfrm>
            <a:custGeom>
              <a:avLst/>
              <a:gdLst/>
              <a:ahLst/>
              <a:cxnLst/>
              <a:rect l="l" t="t" r="r" b="b"/>
              <a:pathLst>
                <a:path w="671" h="2154" extrusionOk="0">
                  <a:moveTo>
                    <a:pt x="99" y="0"/>
                  </a:moveTo>
                  <a:cubicBezTo>
                    <a:pt x="68" y="86"/>
                    <a:pt x="35" y="171"/>
                    <a:pt x="0" y="257"/>
                  </a:cubicBezTo>
                  <a:cubicBezTo>
                    <a:pt x="200" y="895"/>
                    <a:pt x="424" y="1526"/>
                    <a:pt x="670" y="2153"/>
                  </a:cubicBezTo>
                  <a:cubicBezTo>
                    <a:pt x="514" y="1426"/>
                    <a:pt x="324" y="706"/>
                    <a:pt x="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06"/>
            <p:cNvSpPr/>
            <p:nvPr/>
          </p:nvSpPr>
          <p:spPr>
            <a:xfrm>
              <a:off x="1561501" y="3806289"/>
              <a:ext cx="12849" cy="38630"/>
            </a:xfrm>
            <a:custGeom>
              <a:avLst/>
              <a:gdLst/>
              <a:ahLst/>
              <a:cxnLst/>
              <a:rect l="l" t="t" r="r" b="b"/>
              <a:pathLst>
                <a:path w="457" h="1374" extrusionOk="0">
                  <a:moveTo>
                    <a:pt x="79" y="0"/>
                  </a:moveTo>
                  <a:cubicBezTo>
                    <a:pt x="53" y="47"/>
                    <a:pt x="25" y="93"/>
                    <a:pt x="0" y="142"/>
                  </a:cubicBezTo>
                  <a:cubicBezTo>
                    <a:pt x="111" y="552"/>
                    <a:pt x="229" y="967"/>
                    <a:pt x="357" y="1373"/>
                  </a:cubicBezTo>
                  <a:cubicBezTo>
                    <a:pt x="392" y="1287"/>
                    <a:pt x="425" y="1202"/>
                    <a:pt x="456" y="1116"/>
                  </a:cubicBezTo>
                  <a:cubicBezTo>
                    <a:pt x="339" y="741"/>
                    <a:pt x="214" y="371"/>
                    <a:pt x="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06"/>
            <p:cNvSpPr/>
            <p:nvPr/>
          </p:nvSpPr>
          <p:spPr>
            <a:xfrm>
              <a:off x="1554781" y="3783432"/>
              <a:ext cx="8941" cy="26878"/>
            </a:xfrm>
            <a:custGeom>
              <a:avLst/>
              <a:gdLst/>
              <a:ahLst/>
              <a:cxnLst/>
              <a:rect l="l" t="t" r="r" b="b"/>
              <a:pathLst>
                <a:path w="318" h="956" extrusionOk="0">
                  <a:moveTo>
                    <a:pt x="0" y="0"/>
                  </a:moveTo>
                  <a:lnTo>
                    <a:pt x="0" y="0"/>
                  </a:lnTo>
                  <a:cubicBezTo>
                    <a:pt x="75" y="321"/>
                    <a:pt x="154" y="638"/>
                    <a:pt x="239" y="955"/>
                  </a:cubicBezTo>
                  <a:cubicBezTo>
                    <a:pt x="264" y="906"/>
                    <a:pt x="292" y="860"/>
                    <a:pt x="318" y="813"/>
                  </a:cubicBezTo>
                  <a:cubicBezTo>
                    <a:pt x="218" y="542"/>
                    <a:pt x="111" y="271"/>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06"/>
            <p:cNvSpPr/>
            <p:nvPr/>
          </p:nvSpPr>
          <p:spPr>
            <a:xfrm>
              <a:off x="1644606" y="3883660"/>
              <a:ext cx="6944" cy="23982"/>
            </a:xfrm>
            <a:custGeom>
              <a:avLst/>
              <a:gdLst/>
              <a:ahLst/>
              <a:cxnLst/>
              <a:rect l="l" t="t" r="r" b="b"/>
              <a:pathLst>
                <a:path w="247" h="853" extrusionOk="0">
                  <a:moveTo>
                    <a:pt x="0" y="1"/>
                  </a:moveTo>
                  <a:lnTo>
                    <a:pt x="0" y="1"/>
                  </a:lnTo>
                  <a:cubicBezTo>
                    <a:pt x="64" y="282"/>
                    <a:pt x="122" y="568"/>
                    <a:pt x="175" y="853"/>
                  </a:cubicBezTo>
                  <a:cubicBezTo>
                    <a:pt x="235" y="736"/>
                    <a:pt x="247" y="607"/>
                    <a:pt x="189" y="468"/>
                  </a:cubicBezTo>
                  <a:cubicBezTo>
                    <a:pt x="125" y="315"/>
                    <a:pt x="61" y="158"/>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06"/>
            <p:cNvSpPr/>
            <p:nvPr/>
          </p:nvSpPr>
          <p:spPr>
            <a:xfrm>
              <a:off x="1358994" y="3733192"/>
              <a:ext cx="290540" cy="189608"/>
            </a:xfrm>
            <a:custGeom>
              <a:avLst/>
              <a:gdLst/>
              <a:ahLst/>
              <a:cxnLst/>
              <a:rect l="l" t="t" r="r" b="b"/>
              <a:pathLst>
                <a:path w="10334" h="6744" extrusionOk="0">
                  <a:moveTo>
                    <a:pt x="6458" y="0"/>
                  </a:moveTo>
                  <a:lnTo>
                    <a:pt x="6458" y="0"/>
                  </a:lnTo>
                  <a:cubicBezTo>
                    <a:pt x="6383" y="47"/>
                    <a:pt x="6326" y="93"/>
                    <a:pt x="6290" y="140"/>
                  </a:cubicBezTo>
                  <a:cubicBezTo>
                    <a:pt x="5652" y="949"/>
                    <a:pt x="4440" y="1259"/>
                    <a:pt x="3530" y="1662"/>
                  </a:cubicBezTo>
                  <a:cubicBezTo>
                    <a:pt x="2496" y="2125"/>
                    <a:pt x="1458" y="2586"/>
                    <a:pt x="421" y="3050"/>
                  </a:cubicBezTo>
                  <a:cubicBezTo>
                    <a:pt x="0" y="3238"/>
                    <a:pt x="247" y="3388"/>
                    <a:pt x="496" y="3509"/>
                  </a:cubicBezTo>
                  <a:cubicBezTo>
                    <a:pt x="581" y="3549"/>
                    <a:pt x="688" y="3567"/>
                    <a:pt x="803" y="3567"/>
                  </a:cubicBezTo>
                  <a:cubicBezTo>
                    <a:pt x="1170" y="3567"/>
                    <a:pt x="1637" y="3395"/>
                    <a:pt x="1891" y="3281"/>
                  </a:cubicBezTo>
                  <a:cubicBezTo>
                    <a:pt x="2532" y="2996"/>
                    <a:pt x="3170" y="2714"/>
                    <a:pt x="3808" y="2429"/>
                  </a:cubicBezTo>
                  <a:cubicBezTo>
                    <a:pt x="3894" y="2375"/>
                    <a:pt x="3976" y="2326"/>
                    <a:pt x="4058" y="2275"/>
                  </a:cubicBezTo>
                  <a:cubicBezTo>
                    <a:pt x="4750" y="1858"/>
                    <a:pt x="5421" y="1416"/>
                    <a:pt x="6073" y="949"/>
                  </a:cubicBezTo>
                  <a:cubicBezTo>
                    <a:pt x="6212" y="639"/>
                    <a:pt x="6341" y="321"/>
                    <a:pt x="6458" y="0"/>
                  </a:cubicBezTo>
                  <a:close/>
                  <a:moveTo>
                    <a:pt x="8380" y="200"/>
                  </a:moveTo>
                  <a:cubicBezTo>
                    <a:pt x="8326" y="350"/>
                    <a:pt x="8270" y="504"/>
                    <a:pt x="8209" y="653"/>
                  </a:cubicBezTo>
                  <a:cubicBezTo>
                    <a:pt x="8255" y="760"/>
                    <a:pt x="8276" y="863"/>
                    <a:pt x="8266" y="963"/>
                  </a:cubicBezTo>
                  <a:cubicBezTo>
                    <a:pt x="8173" y="1980"/>
                    <a:pt x="7967" y="2892"/>
                    <a:pt x="7659" y="3716"/>
                  </a:cubicBezTo>
                  <a:cubicBezTo>
                    <a:pt x="7884" y="4422"/>
                    <a:pt x="8074" y="5142"/>
                    <a:pt x="8230" y="5869"/>
                  </a:cubicBezTo>
                  <a:cubicBezTo>
                    <a:pt x="8291" y="6023"/>
                    <a:pt x="8352" y="6177"/>
                    <a:pt x="8412" y="6330"/>
                  </a:cubicBezTo>
                  <a:cubicBezTo>
                    <a:pt x="8533" y="6623"/>
                    <a:pt x="8851" y="6743"/>
                    <a:pt x="9193" y="6743"/>
                  </a:cubicBezTo>
                  <a:cubicBezTo>
                    <a:pt x="9660" y="6743"/>
                    <a:pt x="10174" y="6522"/>
                    <a:pt x="10334" y="6205"/>
                  </a:cubicBezTo>
                  <a:cubicBezTo>
                    <a:pt x="10281" y="5920"/>
                    <a:pt x="10223" y="5634"/>
                    <a:pt x="10159" y="5353"/>
                  </a:cubicBezTo>
                  <a:cubicBezTo>
                    <a:pt x="9664" y="4087"/>
                    <a:pt x="9261" y="2800"/>
                    <a:pt x="8951" y="1488"/>
                  </a:cubicBezTo>
                  <a:cubicBezTo>
                    <a:pt x="8772" y="1056"/>
                    <a:pt x="8583" y="624"/>
                    <a:pt x="8380" y="20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06"/>
            <p:cNvSpPr/>
            <p:nvPr/>
          </p:nvSpPr>
          <p:spPr>
            <a:xfrm>
              <a:off x="1563694" y="3751551"/>
              <a:ext cx="28003" cy="86144"/>
            </a:xfrm>
            <a:custGeom>
              <a:avLst/>
              <a:gdLst/>
              <a:ahLst/>
              <a:cxnLst/>
              <a:rect l="l" t="t" r="r" b="b"/>
              <a:pathLst>
                <a:path w="996" h="3064" extrusionOk="0">
                  <a:moveTo>
                    <a:pt x="928" y="0"/>
                  </a:moveTo>
                  <a:cubicBezTo>
                    <a:pt x="660" y="671"/>
                    <a:pt x="350" y="1323"/>
                    <a:pt x="1" y="1947"/>
                  </a:cubicBezTo>
                  <a:cubicBezTo>
                    <a:pt x="136" y="2318"/>
                    <a:pt x="261" y="2688"/>
                    <a:pt x="378" y="3063"/>
                  </a:cubicBezTo>
                  <a:cubicBezTo>
                    <a:pt x="686" y="2239"/>
                    <a:pt x="892" y="1327"/>
                    <a:pt x="985" y="310"/>
                  </a:cubicBezTo>
                  <a:cubicBezTo>
                    <a:pt x="995" y="210"/>
                    <a:pt x="974" y="107"/>
                    <a:pt x="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06"/>
            <p:cNvSpPr/>
            <p:nvPr/>
          </p:nvSpPr>
          <p:spPr>
            <a:xfrm>
              <a:off x="1543732" y="3725180"/>
              <a:ext cx="46052" cy="81140"/>
            </a:xfrm>
            <a:custGeom>
              <a:avLst/>
              <a:gdLst/>
              <a:ahLst/>
              <a:cxnLst/>
              <a:rect l="l" t="t" r="r" b="b"/>
              <a:pathLst>
                <a:path w="1638" h="2886" extrusionOk="0">
                  <a:moveTo>
                    <a:pt x="660" y="0"/>
                  </a:moveTo>
                  <a:cubicBezTo>
                    <a:pt x="458" y="40"/>
                    <a:pt x="257" y="104"/>
                    <a:pt x="91" y="179"/>
                  </a:cubicBezTo>
                  <a:cubicBezTo>
                    <a:pt x="65" y="417"/>
                    <a:pt x="37" y="649"/>
                    <a:pt x="1" y="874"/>
                  </a:cubicBezTo>
                  <a:lnTo>
                    <a:pt x="129" y="778"/>
                  </a:lnTo>
                  <a:cubicBezTo>
                    <a:pt x="208" y="1212"/>
                    <a:pt x="297" y="1644"/>
                    <a:pt x="393" y="2072"/>
                  </a:cubicBezTo>
                  <a:cubicBezTo>
                    <a:pt x="504" y="2343"/>
                    <a:pt x="611" y="2614"/>
                    <a:pt x="711" y="2885"/>
                  </a:cubicBezTo>
                  <a:cubicBezTo>
                    <a:pt x="1060" y="2261"/>
                    <a:pt x="1370" y="1609"/>
                    <a:pt x="1638" y="938"/>
                  </a:cubicBezTo>
                  <a:cubicBezTo>
                    <a:pt x="1477" y="567"/>
                    <a:pt x="1032" y="172"/>
                    <a:pt x="6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106"/>
          <p:cNvGrpSpPr/>
          <p:nvPr/>
        </p:nvGrpSpPr>
        <p:grpSpPr>
          <a:xfrm>
            <a:off x="803388" y="4667793"/>
            <a:ext cx="1745583" cy="230173"/>
            <a:chOff x="1394800" y="3522000"/>
            <a:chExt cx="1048650" cy="138275"/>
          </a:xfrm>
        </p:grpSpPr>
        <p:sp>
          <p:nvSpPr>
            <p:cNvPr id="4347" name="Google Shape;4347;p106"/>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06"/>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06"/>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06"/>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06"/>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06"/>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06"/>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06"/>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06"/>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106"/>
          <p:cNvGrpSpPr/>
          <p:nvPr/>
        </p:nvGrpSpPr>
        <p:grpSpPr>
          <a:xfrm>
            <a:off x="290418" y="1400260"/>
            <a:ext cx="714511" cy="760307"/>
            <a:chOff x="5992396" y="1329162"/>
            <a:chExt cx="758665" cy="807291"/>
          </a:xfrm>
        </p:grpSpPr>
        <p:sp>
          <p:nvSpPr>
            <p:cNvPr id="4370" name="Google Shape;4370;p106"/>
            <p:cNvSpPr txBox="1"/>
            <p:nvPr/>
          </p:nvSpPr>
          <p:spPr>
            <a:xfrm flipH="1">
              <a:off x="6059573" y="1407368"/>
              <a:ext cx="624300" cy="42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dirty="0">
                  <a:solidFill>
                    <a:schemeClr val="dk1"/>
                  </a:solidFill>
                  <a:latin typeface="Itim"/>
                  <a:ea typeface="Itim"/>
                  <a:cs typeface="Itim"/>
                  <a:sym typeface="Itim"/>
                </a:rPr>
                <a:t>01</a:t>
              </a:r>
              <a:endParaRPr sz="2600" b="1" dirty="0">
                <a:solidFill>
                  <a:schemeClr val="dk1"/>
                </a:solidFill>
                <a:latin typeface="Itim"/>
                <a:ea typeface="Itim"/>
                <a:cs typeface="Itim"/>
                <a:sym typeface="Itim"/>
              </a:endParaRPr>
            </a:p>
          </p:txBody>
        </p:sp>
        <p:grpSp>
          <p:nvGrpSpPr>
            <p:cNvPr id="4371" name="Google Shape;4371;p106"/>
            <p:cNvGrpSpPr/>
            <p:nvPr/>
          </p:nvGrpSpPr>
          <p:grpSpPr>
            <a:xfrm>
              <a:off x="5992396" y="1329162"/>
              <a:ext cx="758665" cy="807291"/>
              <a:chOff x="5029023" y="1379445"/>
              <a:chExt cx="808984" cy="860835"/>
            </a:xfrm>
          </p:grpSpPr>
          <p:sp>
            <p:nvSpPr>
              <p:cNvPr id="4372" name="Google Shape;4372;p106"/>
              <p:cNvSpPr/>
              <p:nvPr/>
            </p:nvSpPr>
            <p:spPr>
              <a:xfrm>
                <a:off x="5029023" y="1648082"/>
                <a:ext cx="788042" cy="592198"/>
              </a:xfrm>
              <a:custGeom>
                <a:avLst/>
                <a:gdLst/>
                <a:ahLst/>
                <a:cxnLst/>
                <a:rect l="l" t="t" r="r" b="b"/>
                <a:pathLst>
                  <a:path w="7827" h="6631" extrusionOk="0">
                    <a:moveTo>
                      <a:pt x="523" y="0"/>
                    </a:moveTo>
                    <a:cubicBezTo>
                      <a:pt x="464" y="0"/>
                      <a:pt x="402" y="38"/>
                      <a:pt x="398" y="112"/>
                    </a:cubicBezTo>
                    <a:cubicBezTo>
                      <a:pt x="257" y="1560"/>
                      <a:pt x="1" y="3852"/>
                      <a:pt x="1656" y="4564"/>
                    </a:cubicBezTo>
                    <a:cubicBezTo>
                      <a:pt x="2483" y="4919"/>
                      <a:pt x="3426" y="4812"/>
                      <a:pt x="4295" y="4952"/>
                    </a:cubicBezTo>
                    <a:cubicBezTo>
                      <a:pt x="5255" y="5110"/>
                      <a:pt x="6843" y="5548"/>
                      <a:pt x="7257" y="6549"/>
                    </a:cubicBezTo>
                    <a:cubicBezTo>
                      <a:pt x="7275" y="6598"/>
                      <a:pt x="7333" y="6630"/>
                      <a:pt x="7386" y="6630"/>
                    </a:cubicBezTo>
                    <a:cubicBezTo>
                      <a:pt x="7432" y="6630"/>
                      <a:pt x="7473" y="6607"/>
                      <a:pt x="7481" y="6549"/>
                    </a:cubicBezTo>
                    <a:cubicBezTo>
                      <a:pt x="7588" y="5904"/>
                      <a:pt x="7704" y="5250"/>
                      <a:pt x="7812" y="4605"/>
                    </a:cubicBezTo>
                    <a:cubicBezTo>
                      <a:pt x="7826" y="4520"/>
                      <a:pt x="7751" y="4463"/>
                      <a:pt x="7684" y="4463"/>
                    </a:cubicBezTo>
                    <a:cubicBezTo>
                      <a:pt x="7639" y="4463"/>
                      <a:pt x="7598" y="4488"/>
                      <a:pt x="7588" y="4547"/>
                    </a:cubicBezTo>
                    <a:cubicBezTo>
                      <a:pt x="7498" y="5088"/>
                      <a:pt x="7402" y="5629"/>
                      <a:pt x="7310" y="6170"/>
                    </a:cubicBezTo>
                    <a:lnTo>
                      <a:pt x="7310" y="6170"/>
                    </a:lnTo>
                    <a:cubicBezTo>
                      <a:pt x="6971" y="5681"/>
                      <a:pt x="6397" y="5396"/>
                      <a:pt x="5851" y="5168"/>
                    </a:cubicBezTo>
                    <a:cubicBezTo>
                      <a:pt x="4982" y="4803"/>
                      <a:pt x="4088" y="4679"/>
                      <a:pt x="3161" y="4613"/>
                    </a:cubicBezTo>
                    <a:cubicBezTo>
                      <a:pt x="2061" y="4539"/>
                      <a:pt x="1043" y="4274"/>
                      <a:pt x="696" y="3099"/>
                    </a:cubicBezTo>
                    <a:cubicBezTo>
                      <a:pt x="423" y="2156"/>
                      <a:pt x="538" y="1072"/>
                      <a:pt x="630" y="112"/>
                    </a:cubicBezTo>
                    <a:cubicBezTo>
                      <a:pt x="638" y="38"/>
                      <a:pt x="582"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373" name="Google Shape;4373;p106"/>
              <p:cNvSpPr/>
              <p:nvPr/>
            </p:nvSpPr>
            <p:spPr>
              <a:xfrm>
                <a:off x="5059832" y="1379445"/>
                <a:ext cx="778175" cy="797695"/>
              </a:xfrm>
              <a:custGeom>
                <a:avLst/>
                <a:gdLst/>
                <a:ahLst/>
                <a:cxnLst/>
                <a:rect l="l" t="t" r="r" b="b"/>
                <a:pathLst>
                  <a:path w="7729" h="8932" extrusionOk="0">
                    <a:moveTo>
                      <a:pt x="3454" y="257"/>
                    </a:moveTo>
                    <a:cubicBezTo>
                      <a:pt x="4617" y="257"/>
                      <a:pt x="5800" y="843"/>
                      <a:pt x="6339" y="1887"/>
                    </a:cubicBezTo>
                    <a:cubicBezTo>
                      <a:pt x="7199" y="3550"/>
                      <a:pt x="7472" y="5561"/>
                      <a:pt x="7373" y="7414"/>
                    </a:cubicBezTo>
                    <a:cubicBezTo>
                      <a:pt x="6728" y="6570"/>
                      <a:pt x="5412" y="6612"/>
                      <a:pt x="4436" y="6537"/>
                    </a:cubicBezTo>
                    <a:cubicBezTo>
                      <a:pt x="2880" y="6413"/>
                      <a:pt x="1283" y="6041"/>
                      <a:pt x="621" y="4460"/>
                    </a:cubicBezTo>
                    <a:cubicBezTo>
                      <a:pt x="1" y="3021"/>
                      <a:pt x="588" y="1341"/>
                      <a:pt x="1978" y="613"/>
                    </a:cubicBezTo>
                    <a:cubicBezTo>
                      <a:pt x="2428" y="372"/>
                      <a:pt x="2939" y="257"/>
                      <a:pt x="3454" y="257"/>
                    </a:cubicBezTo>
                    <a:close/>
                    <a:moveTo>
                      <a:pt x="3454" y="0"/>
                    </a:moveTo>
                    <a:cubicBezTo>
                      <a:pt x="3280" y="0"/>
                      <a:pt x="3104" y="14"/>
                      <a:pt x="2930" y="42"/>
                    </a:cubicBezTo>
                    <a:cubicBezTo>
                      <a:pt x="1548" y="257"/>
                      <a:pt x="348" y="1391"/>
                      <a:pt x="158" y="2789"/>
                    </a:cubicBezTo>
                    <a:cubicBezTo>
                      <a:pt x="67" y="3501"/>
                      <a:pt x="199" y="4220"/>
                      <a:pt x="547" y="4849"/>
                    </a:cubicBezTo>
                    <a:cubicBezTo>
                      <a:pt x="745" y="5668"/>
                      <a:pt x="977" y="6479"/>
                      <a:pt x="1242" y="7282"/>
                    </a:cubicBezTo>
                    <a:cubicBezTo>
                      <a:pt x="1248" y="7301"/>
                      <a:pt x="1264" y="7309"/>
                      <a:pt x="1279" y="7309"/>
                    </a:cubicBezTo>
                    <a:cubicBezTo>
                      <a:pt x="1303" y="7309"/>
                      <a:pt x="1326" y="7290"/>
                      <a:pt x="1316" y="7265"/>
                    </a:cubicBezTo>
                    <a:cubicBezTo>
                      <a:pt x="1076" y="6546"/>
                      <a:pt x="870" y="5817"/>
                      <a:pt x="688" y="5081"/>
                    </a:cubicBezTo>
                    <a:lnTo>
                      <a:pt x="688" y="5081"/>
                    </a:lnTo>
                    <a:cubicBezTo>
                      <a:pt x="870" y="5362"/>
                      <a:pt x="1085" y="5611"/>
                      <a:pt x="1341" y="5826"/>
                    </a:cubicBezTo>
                    <a:cubicBezTo>
                      <a:pt x="1424" y="6372"/>
                      <a:pt x="1565" y="6918"/>
                      <a:pt x="1772" y="7431"/>
                    </a:cubicBezTo>
                    <a:cubicBezTo>
                      <a:pt x="1778" y="7452"/>
                      <a:pt x="1796" y="7461"/>
                      <a:pt x="1812" y="7461"/>
                    </a:cubicBezTo>
                    <a:cubicBezTo>
                      <a:pt x="1834" y="7461"/>
                      <a:pt x="1856" y="7443"/>
                      <a:pt x="1846" y="7414"/>
                    </a:cubicBezTo>
                    <a:cubicBezTo>
                      <a:pt x="1656" y="6926"/>
                      <a:pt x="1515" y="6413"/>
                      <a:pt x="1432" y="5892"/>
                    </a:cubicBezTo>
                    <a:lnTo>
                      <a:pt x="1432" y="5892"/>
                    </a:lnTo>
                    <a:cubicBezTo>
                      <a:pt x="1565" y="5999"/>
                      <a:pt x="1714" y="6090"/>
                      <a:pt x="1863" y="6173"/>
                    </a:cubicBezTo>
                    <a:cubicBezTo>
                      <a:pt x="2045" y="6703"/>
                      <a:pt x="2276" y="7216"/>
                      <a:pt x="2558" y="7704"/>
                    </a:cubicBezTo>
                    <a:cubicBezTo>
                      <a:pt x="2565" y="7716"/>
                      <a:pt x="2576" y="7721"/>
                      <a:pt x="2587" y="7721"/>
                    </a:cubicBezTo>
                    <a:cubicBezTo>
                      <a:pt x="2613" y="7721"/>
                      <a:pt x="2641" y="7692"/>
                      <a:pt x="2624" y="7663"/>
                    </a:cubicBezTo>
                    <a:cubicBezTo>
                      <a:pt x="2359" y="7207"/>
                      <a:pt x="2136" y="6728"/>
                      <a:pt x="1962" y="6223"/>
                    </a:cubicBezTo>
                    <a:lnTo>
                      <a:pt x="1962" y="6223"/>
                    </a:lnTo>
                    <a:cubicBezTo>
                      <a:pt x="2210" y="6347"/>
                      <a:pt x="2467" y="6438"/>
                      <a:pt x="2723" y="6512"/>
                    </a:cubicBezTo>
                    <a:cubicBezTo>
                      <a:pt x="2864" y="6926"/>
                      <a:pt x="3021" y="7332"/>
                      <a:pt x="3186" y="7729"/>
                    </a:cubicBezTo>
                    <a:cubicBezTo>
                      <a:pt x="3194" y="7745"/>
                      <a:pt x="3207" y="7751"/>
                      <a:pt x="3219" y="7751"/>
                    </a:cubicBezTo>
                    <a:cubicBezTo>
                      <a:pt x="3245" y="7751"/>
                      <a:pt x="3269" y="7724"/>
                      <a:pt x="3253" y="7696"/>
                    </a:cubicBezTo>
                    <a:cubicBezTo>
                      <a:pt x="3095" y="7315"/>
                      <a:pt x="2946" y="6926"/>
                      <a:pt x="2814" y="6537"/>
                    </a:cubicBezTo>
                    <a:lnTo>
                      <a:pt x="2814" y="6537"/>
                    </a:lnTo>
                    <a:cubicBezTo>
                      <a:pt x="3013" y="6587"/>
                      <a:pt x="3211" y="6620"/>
                      <a:pt x="3410" y="6653"/>
                    </a:cubicBezTo>
                    <a:cubicBezTo>
                      <a:pt x="3509" y="7050"/>
                      <a:pt x="3617" y="7439"/>
                      <a:pt x="3741" y="7820"/>
                    </a:cubicBezTo>
                    <a:cubicBezTo>
                      <a:pt x="3744" y="7841"/>
                      <a:pt x="3761" y="7850"/>
                      <a:pt x="3778" y="7850"/>
                    </a:cubicBezTo>
                    <a:cubicBezTo>
                      <a:pt x="3801" y="7850"/>
                      <a:pt x="3825" y="7832"/>
                      <a:pt x="3815" y="7803"/>
                    </a:cubicBezTo>
                    <a:cubicBezTo>
                      <a:pt x="3691" y="7431"/>
                      <a:pt x="3592" y="7050"/>
                      <a:pt x="3493" y="6661"/>
                    </a:cubicBezTo>
                    <a:lnTo>
                      <a:pt x="3493" y="6661"/>
                    </a:lnTo>
                    <a:cubicBezTo>
                      <a:pt x="3675" y="6694"/>
                      <a:pt x="3857" y="6711"/>
                      <a:pt x="4039" y="6728"/>
                    </a:cubicBezTo>
                    <a:cubicBezTo>
                      <a:pt x="4154" y="7133"/>
                      <a:pt x="4287" y="7530"/>
                      <a:pt x="4436" y="7927"/>
                    </a:cubicBezTo>
                    <a:cubicBezTo>
                      <a:pt x="4442" y="7943"/>
                      <a:pt x="4459" y="7951"/>
                      <a:pt x="4475" y="7951"/>
                    </a:cubicBezTo>
                    <a:cubicBezTo>
                      <a:pt x="4501" y="7951"/>
                      <a:pt x="4525" y="7933"/>
                      <a:pt x="4510" y="7902"/>
                    </a:cubicBezTo>
                    <a:cubicBezTo>
                      <a:pt x="4370" y="7522"/>
                      <a:pt x="4237" y="7133"/>
                      <a:pt x="4121" y="6736"/>
                    </a:cubicBezTo>
                    <a:lnTo>
                      <a:pt x="4121" y="6736"/>
                    </a:lnTo>
                    <a:cubicBezTo>
                      <a:pt x="4254" y="6752"/>
                      <a:pt x="4386" y="6761"/>
                      <a:pt x="4519" y="6769"/>
                    </a:cubicBezTo>
                    <a:lnTo>
                      <a:pt x="4634" y="6777"/>
                    </a:lnTo>
                    <a:lnTo>
                      <a:pt x="5205" y="8184"/>
                    </a:lnTo>
                    <a:cubicBezTo>
                      <a:pt x="5212" y="8203"/>
                      <a:pt x="5227" y="8211"/>
                      <a:pt x="5243" y="8211"/>
                    </a:cubicBezTo>
                    <a:cubicBezTo>
                      <a:pt x="5266" y="8211"/>
                      <a:pt x="5290" y="8192"/>
                      <a:pt x="5280" y="8167"/>
                    </a:cubicBezTo>
                    <a:cubicBezTo>
                      <a:pt x="5089" y="7704"/>
                      <a:pt x="4899" y="7249"/>
                      <a:pt x="4717" y="6785"/>
                    </a:cubicBezTo>
                    <a:lnTo>
                      <a:pt x="4717" y="6785"/>
                    </a:lnTo>
                    <a:cubicBezTo>
                      <a:pt x="4866" y="6794"/>
                      <a:pt x="5023" y="6802"/>
                      <a:pt x="5180" y="6810"/>
                    </a:cubicBezTo>
                    <a:cubicBezTo>
                      <a:pt x="5412" y="7356"/>
                      <a:pt x="5644" y="7894"/>
                      <a:pt x="5867" y="8432"/>
                    </a:cubicBezTo>
                    <a:cubicBezTo>
                      <a:pt x="5875" y="8448"/>
                      <a:pt x="5887" y="8454"/>
                      <a:pt x="5899" y="8454"/>
                    </a:cubicBezTo>
                    <a:cubicBezTo>
                      <a:pt x="5925" y="8454"/>
                      <a:pt x="5950" y="8424"/>
                      <a:pt x="5933" y="8391"/>
                    </a:cubicBezTo>
                    <a:cubicBezTo>
                      <a:pt x="5710" y="7869"/>
                      <a:pt x="5487" y="7348"/>
                      <a:pt x="5271" y="6819"/>
                    </a:cubicBezTo>
                    <a:lnTo>
                      <a:pt x="5271" y="6819"/>
                    </a:lnTo>
                    <a:cubicBezTo>
                      <a:pt x="5454" y="6835"/>
                      <a:pt x="5652" y="6852"/>
                      <a:pt x="5834" y="6885"/>
                    </a:cubicBezTo>
                    <a:lnTo>
                      <a:pt x="6562" y="8879"/>
                    </a:lnTo>
                    <a:cubicBezTo>
                      <a:pt x="6569" y="8898"/>
                      <a:pt x="6584" y="8906"/>
                      <a:pt x="6600" y="8906"/>
                    </a:cubicBezTo>
                    <a:cubicBezTo>
                      <a:pt x="6623" y="8906"/>
                      <a:pt x="6647" y="8887"/>
                      <a:pt x="6637" y="8862"/>
                    </a:cubicBezTo>
                    <a:lnTo>
                      <a:pt x="5925" y="6893"/>
                    </a:lnTo>
                    <a:lnTo>
                      <a:pt x="5925" y="6893"/>
                    </a:lnTo>
                    <a:cubicBezTo>
                      <a:pt x="6115" y="6926"/>
                      <a:pt x="6297" y="6976"/>
                      <a:pt x="6480" y="7042"/>
                    </a:cubicBezTo>
                    <a:cubicBezTo>
                      <a:pt x="6695" y="7663"/>
                      <a:pt x="6910" y="8283"/>
                      <a:pt x="7125" y="8904"/>
                    </a:cubicBezTo>
                    <a:cubicBezTo>
                      <a:pt x="7131" y="8923"/>
                      <a:pt x="7147" y="8931"/>
                      <a:pt x="7162" y="8931"/>
                    </a:cubicBezTo>
                    <a:cubicBezTo>
                      <a:pt x="7186" y="8931"/>
                      <a:pt x="7209" y="8912"/>
                      <a:pt x="7199" y="8887"/>
                    </a:cubicBezTo>
                    <a:cubicBezTo>
                      <a:pt x="6993" y="8283"/>
                      <a:pt x="6786" y="7687"/>
                      <a:pt x="6571" y="7083"/>
                    </a:cubicBezTo>
                    <a:lnTo>
                      <a:pt x="6571" y="7083"/>
                    </a:lnTo>
                    <a:cubicBezTo>
                      <a:pt x="6885" y="7216"/>
                      <a:pt x="7150" y="7447"/>
                      <a:pt x="7315" y="7737"/>
                    </a:cubicBezTo>
                    <a:cubicBezTo>
                      <a:pt x="7338" y="7776"/>
                      <a:pt x="7374" y="7793"/>
                      <a:pt x="7410" y="7793"/>
                    </a:cubicBezTo>
                    <a:cubicBezTo>
                      <a:pt x="7468" y="7793"/>
                      <a:pt x="7525" y="7750"/>
                      <a:pt x="7530" y="7679"/>
                    </a:cubicBezTo>
                    <a:cubicBezTo>
                      <a:pt x="7572" y="7663"/>
                      <a:pt x="7605" y="7621"/>
                      <a:pt x="7605" y="7580"/>
                    </a:cubicBezTo>
                    <a:cubicBezTo>
                      <a:pt x="7729" y="5710"/>
                      <a:pt x="7415" y="3832"/>
                      <a:pt x="6686" y="2102"/>
                    </a:cubicBezTo>
                    <a:cubicBezTo>
                      <a:pt x="6143" y="840"/>
                      <a:pt x="4825"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grpSp>
      </p:grpSp>
      <p:sp>
        <p:nvSpPr>
          <p:cNvPr id="3" name="TextBox 2">
            <a:extLst>
              <a:ext uri="{FF2B5EF4-FFF2-40B4-BE49-F238E27FC236}">
                <a16:creationId xmlns:a16="http://schemas.microsoft.com/office/drawing/2014/main" id="{632F9A7C-6868-F98A-8D61-D13B9865E020}"/>
              </a:ext>
            </a:extLst>
          </p:cNvPr>
          <p:cNvSpPr txBox="1"/>
          <p:nvPr/>
        </p:nvSpPr>
        <p:spPr>
          <a:xfrm>
            <a:off x="5194659" y="2509123"/>
            <a:ext cx="2579245" cy="1477328"/>
          </a:xfrm>
          <a:prstGeom prst="rect">
            <a:avLst/>
          </a:prstGeom>
          <a:noFill/>
        </p:spPr>
        <p:txBody>
          <a:bodyPr wrap="square">
            <a:spAutoFit/>
          </a:bodyPr>
          <a:lstStyle/>
          <a:p>
            <a:pPr lvl="0"/>
            <a:r>
              <a:rPr lang="en-US" sz="1800" b="0" i="0" dirty="0">
                <a:solidFill>
                  <a:schemeClr val="tx1"/>
                </a:solidFill>
                <a:latin typeface="Itim" panose="020B0604020202020204" charset="-34"/>
                <a:cs typeface="Itim" panose="020B0604020202020204" charset="-34"/>
              </a:rPr>
              <a:t>We can introduce additional features in the future to better meet the needs of both teachers and students</a:t>
            </a:r>
            <a:endParaRPr lang="en-US" sz="1800" dirty="0">
              <a:solidFill>
                <a:schemeClr val="tx1"/>
              </a:solidFill>
              <a:latin typeface="Itim" panose="020B0604020202020204" charset="-34"/>
              <a:cs typeface="Itim" panose="020B0604020202020204" charset="-34"/>
            </a:endParaRPr>
          </a:p>
        </p:txBody>
      </p:sp>
      <p:grpSp>
        <p:nvGrpSpPr>
          <p:cNvPr id="6" name="Google Shape;5859;p119">
            <a:extLst>
              <a:ext uri="{FF2B5EF4-FFF2-40B4-BE49-F238E27FC236}">
                <a16:creationId xmlns:a16="http://schemas.microsoft.com/office/drawing/2014/main" id="{E71391EA-56E2-51A1-F36E-FA41354FBEA2}"/>
              </a:ext>
            </a:extLst>
          </p:cNvPr>
          <p:cNvGrpSpPr/>
          <p:nvPr/>
        </p:nvGrpSpPr>
        <p:grpSpPr>
          <a:xfrm rot="8216601">
            <a:off x="3100943" y="1316618"/>
            <a:ext cx="1332941" cy="506049"/>
            <a:chOff x="-605225" y="2384875"/>
            <a:chExt cx="787975" cy="303650"/>
          </a:xfrm>
          <a:solidFill>
            <a:schemeClr val="tx2"/>
          </a:solidFill>
        </p:grpSpPr>
        <p:sp>
          <p:nvSpPr>
            <p:cNvPr id="7" name="Google Shape;5860;p119">
              <a:extLst>
                <a:ext uri="{FF2B5EF4-FFF2-40B4-BE49-F238E27FC236}">
                  <a16:creationId xmlns:a16="http://schemas.microsoft.com/office/drawing/2014/main" id="{89051F31-D042-9944-2322-166550C16DD1}"/>
                </a:ext>
              </a:extLst>
            </p:cNvPr>
            <p:cNvSpPr/>
            <p:nvPr/>
          </p:nvSpPr>
          <p:spPr>
            <a:xfrm>
              <a:off x="-590425" y="2487650"/>
              <a:ext cx="686525" cy="159875"/>
            </a:xfrm>
            <a:custGeom>
              <a:avLst/>
              <a:gdLst/>
              <a:ahLst/>
              <a:cxnLst/>
              <a:rect l="l" t="t" r="r" b="b"/>
              <a:pathLst>
                <a:path w="27461" h="6395" extrusionOk="0">
                  <a:moveTo>
                    <a:pt x="17473" y="1"/>
                  </a:moveTo>
                  <a:cubicBezTo>
                    <a:pt x="16136" y="1"/>
                    <a:pt x="14809" y="732"/>
                    <a:pt x="14267" y="2030"/>
                  </a:cubicBezTo>
                  <a:cubicBezTo>
                    <a:pt x="13686" y="3421"/>
                    <a:pt x="13393" y="4779"/>
                    <a:pt x="11543" y="4779"/>
                  </a:cubicBezTo>
                  <a:lnTo>
                    <a:pt x="11525" y="4779"/>
                  </a:lnTo>
                  <a:cubicBezTo>
                    <a:pt x="9849" y="4772"/>
                    <a:pt x="8548" y="3531"/>
                    <a:pt x="7374" y="2493"/>
                  </a:cubicBezTo>
                  <a:cubicBezTo>
                    <a:pt x="6479" y="1698"/>
                    <a:pt x="5474" y="914"/>
                    <a:pt x="4236" y="781"/>
                  </a:cubicBezTo>
                  <a:cubicBezTo>
                    <a:pt x="4108" y="768"/>
                    <a:pt x="3984" y="760"/>
                    <a:pt x="3859" y="760"/>
                  </a:cubicBezTo>
                  <a:cubicBezTo>
                    <a:pt x="2607" y="760"/>
                    <a:pt x="1527" y="1420"/>
                    <a:pt x="454" y="2033"/>
                  </a:cubicBezTo>
                  <a:cubicBezTo>
                    <a:pt x="235" y="2155"/>
                    <a:pt x="104" y="2305"/>
                    <a:pt x="33" y="2461"/>
                  </a:cubicBezTo>
                  <a:cubicBezTo>
                    <a:pt x="1070" y="1973"/>
                    <a:pt x="2233" y="1744"/>
                    <a:pt x="3395" y="1744"/>
                  </a:cubicBezTo>
                  <a:cubicBezTo>
                    <a:pt x="4201" y="1744"/>
                    <a:pt x="5011" y="1855"/>
                    <a:pt x="5773" y="2065"/>
                  </a:cubicBezTo>
                  <a:cubicBezTo>
                    <a:pt x="6864" y="2365"/>
                    <a:pt x="7788" y="2985"/>
                    <a:pt x="8683" y="3656"/>
                  </a:cubicBezTo>
                  <a:cubicBezTo>
                    <a:pt x="9606" y="4347"/>
                    <a:pt x="10916" y="5588"/>
                    <a:pt x="12174" y="5588"/>
                  </a:cubicBezTo>
                  <a:cubicBezTo>
                    <a:pt x="12484" y="5588"/>
                    <a:pt x="12794" y="5510"/>
                    <a:pt x="13098" y="5328"/>
                  </a:cubicBezTo>
                  <a:cubicBezTo>
                    <a:pt x="14156" y="4683"/>
                    <a:pt x="14484" y="3232"/>
                    <a:pt x="15333" y="2376"/>
                  </a:cubicBezTo>
                  <a:cubicBezTo>
                    <a:pt x="15989" y="1712"/>
                    <a:pt x="16773" y="1463"/>
                    <a:pt x="17686" y="1445"/>
                  </a:cubicBezTo>
                  <a:lnTo>
                    <a:pt x="17826" y="1445"/>
                  </a:lnTo>
                  <a:cubicBezTo>
                    <a:pt x="18692" y="1445"/>
                    <a:pt x="19419" y="1588"/>
                    <a:pt x="20107" y="2162"/>
                  </a:cubicBezTo>
                  <a:cubicBezTo>
                    <a:pt x="21352" y="3199"/>
                    <a:pt x="22490" y="4002"/>
                    <a:pt x="24162" y="4205"/>
                  </a:cubicBezTo>
                  <a:cubicBezTo>
                    <a:pt x="25250" y="4337"/>
                    <a:pt x="23909" y="4494"/>
                    <a:pt x="23324" y="4494"/>
                  </a:cubicBezTo>
                  <a:cubicBezTo>
                    <a:pt x="23249" y="4494"/>
                    <a:pt x="23188" y="4494"/>
                    <a:pt x="23146" y="4487"/>
                  </a:cubicBezTo>
                  <a:cubicBezTo>
                    <a:pt x="22143" y="4365"/>
                    <a:pt x="21177" y="4140"/>
                    <a:pt x="20265" y="3699"/>
                  </a:cubicBezTo>
                  <a:cubicBezTo>
                    <a:pt x="20008" y="3574"/>
                    <a:pt x="19755" y="3434"/>
                    <a:pt x="19512" y="3281"/>
                  </a:cubicBezTo>
                  <a:lnTo>
                    <a:pt x="19512" y="3281"/>
                  </a:lnTo>
                  <a:cubicBezTo>
                    <a:pt x="20107" y="3902"/>
                    <a:pt x="20731" y="4440"/>
                    <a:pt x="21641" y="4782"/>
                  </a:cubicBezTo>
                  <a:cubicBezTo>
                    <a:pt x="22333" y="5047"/>
                    <a:pt x="23050" y="5172"/>
                    <a:pt x="23756" y="5172"/>
                  </a:cubicBezTo>
                  <a:cubicBezTo>
                    <a:pt x="24857" y="5172"/>
                    <a:pt x="25938" y="4861"/>
                    <a:pt x="26876" y="4287"/>
                  </a:cubicBezTo>
                  <a:cubicBezTo>
                    <a:pt x="26904" y="4237"/>
                    <a:pt x="26932" y="4183"/>
                    <a:pt x="26957" y="4134"/>
                  </a:cubicBezTo>
                  <a:cubicBezTo>
                    <a:pt x="27115" y="3824"/>
                    <a:pt x="27278" y="3503"/>
                    <a:pt x="27339" y="3185"/>
                  </a:cubicBezTo>
                  <a:cubicBezTo>
                    <a:pt x="27460" y="2568"/>
                    <a:pt x="27296" y="2330"/>
                    <a:pt x="26972" y="1823"/>
                  </a:cubicBezTo>
                  <a:cubicBezTo>
                    <a:pt x="26957" y="1805"/>
                    <a:pt x="26947" y="1787"/>
                    <a:pt x="26932" y="1766"/>
                  </a:cubicBezTo>
                  <a:cubicBezTo>
                    <a:pt x="26152" y="2832"/>
                    <a:pt x="25000" y="3534"/>
                    <a:pt x="23727" y="3534"/>
                  </a:cubicBezTo>
                  <a:cubicBezTo>
                    <a:pt x="23377" y="3534"/>
                    <a:pt x="23021" y="3481"/>
                    <a:pt x="22661" y="3370"/>
                  </a:cubicBezTo>
                  <a:cubicBezTo>
                    <a:pt x="21070" y="2882"/>
                    <a:pt x="20629" y="1370"/>
                    <a:pt x="19341" y="539"/>
                  </a:cubicBezTo>
                  <a:cubicBezTo>
                    <a:pt x="18774" y="172"/>
                    <a:pt x="18121" y="1"/>
                    <a:pt x="17473" y="1"/>
                  </a:cubicBezTo>
                  <a:close/>
                  <a:moveTo>
                    <a:pt x="3498" y="2262"/>
                  </a:moveTo>
                  <a:cubicBezTo>
                    <a:pt x="2850" y="2262"/>
                    <a:pt x="2182" y="2454"/>
                    <a:pt x="1469" y="2868"/>
                  </a:cubicBezTo>
                  <a:cubicBezTo>
                    <a:pt x="1298" y="2968"/>
                    <a:pt x="1056" y="2996"/>
                    <a:pt x="813" y="2996"/>
                  </a:cubicBezTo>
                  <a:cubicBezTo>
                    <a:pt x="607" y="2996"/>
                    <a:pt x="396" y="2975"/>
                    <a:pt x="235" y="2957"/>
                  </a:cubicBezTo>
                  <a:cubicBezTo>
                    <a:pt x="225" y="2957"/>
                    <a:pt x="125" y="2942"/>
                    <a:pt x="0" y="2921"/>
                  </a:cubicBezTo>
                  <a:lnTo>
                    <a:pt x="0" y="2921"/>
                  </a:lnTo>
                  <a:cubicBezTo>
                    <a:pt x="97" y="3299"/>
                    <a:pt x="485" y="3623"/>
                    <a:pt x="928" y="3623"/>
                  </a:cubicBezTo>
                  <a:cubicBezTo>
                    <a:pt x="1081" y="3623"/>
                    <a:pt x="1241" y="3584"/>
                    <a:pt x="1402" y="3495"/>
                  </a:cubicBezTo>
                  <a:cubicBezTo>
                    <a:pt x="2050" y="3125"/>
                    <a:pt x="2810" y="2540"/>
                    <a:pt x="3566" y="2429"/>
                  </a:cubicBezTo>
                  <a:cubicBezTo>
                    <a:pt x="3645" y="2419"/>
                    <a:pt x="3723" y="2412"/>
                    <a:pt x="3801" y="2412"/>
                  </a:cubicBezTo>
                  <a:cubicBezTo>
                    <a:pt x="4707" y="2412"/>
                    <a:pt x="5442" y="3171"/>
                    <a:pt x="6069" y="3738"/>
                  </a:cubicBezTo>
                  <a:cubicBezTo>
                    <a:pt x="7118" y="4680"/>
                    <a:pt x="8209" y="5574"/>
                    <a:pt x="9553" y="6052"/>
                  </a:cubicBezTo>
                  <a:cubicBezTo>
                    <a:pt x="10180" y="6276"/>
                    <a:pt x="10868" y="6394"/>
                    <a:pt x="11553" y="6394"/>
                  </a:cubicBezTo>
                  <a:cubicBezTo>
                    <a:pt x="12245" y="6394"/>
                    <a:pt x="12933" y="6273"/>
                    <a:pt x="13561" y="6020"/>
                  </a:cubicBezTo>
                  <a:lnTo>
                    <a:pt x="13561" y="6020"/>
                  </a:lnTo>
                  <a:cubicBezTo>
                    <a:pt x="13194" y="6084"/>
                    <a:pt x="12815" y="6116"/>
                    <a:pt x="12438" y="6116"/>
                  </a:cubicBezTo>
                  <a:cubicBezTo>
                    <a:pt x="11215" y="6116"/>
                    <a:pt x="9956" y="5795"/>
                    <a:pt x="8926" y="5231"/>
                  </a:cubicBezTo>
                  <a:cubicBezTo>
                    <a:pt x="7888" y="4665"/>
                    <a:pt x="7014" y="3841"/>
                    <a:pt x="6041" y="3178"/>
                  </a:cubicBezTo>
                  <a:cubicBezTo>
                    <a:pt x="5171" y="2590"/>
                    <a:pt x="4347" y="2262"/>
                    <a:pt x="3498" y="226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61;p119">
              <a:extLst>
                <a:ext uri="{FF2B5EF4-FFF2-40B4-BE49-F238E27FC236}">
                  <a16:creationId xmlns:a16="http://schemas.microsoft.com/office/drawing/2014/main" id="{378626FA-F744-A796-FCE7-FF719D1BA0A3}"/>
                </a:ext>
              </a:extLst>
            </p:cNvPr>
            <p:cNvSpPr/>
            <p:nvPr/>
          </p:nvSpPr>
          <p:spPr>
            <a:xfrm>
              <a:off x="-605225" y="2529200"/>
              <a:ext cx="502600" cy="108950"/>
            </a:xfrm>
            <a:custGeom>
              <a:avLst/>
              <a:gdLst/>
              <a:ahLst/>
              <a:cxnLst/>
              <a:rect l="l" t="t" r="r" b="b"/>
              <a:pathLst>
                <a:path w="20104" h="4358" extrusionOk="0">
                  <a:moveTo>
                    <a:pt x="625" y="799"/>
                  </a:moveTo>
                  <a:lnTo>
                    <a:pt x="625" y="799"/>
                  </a:lnTo>
                  <a:cubicBezTo>
                    <a:pt x="460" y="881"/>
                    <a:pt x="297" y="967"/>
                    <a:pt x="136" y="1059"/>
                  </a:cubicBezTo>
                  <a:cubicBezTo>
                    <a:pt x="1" y="1135"/>
                    <a:pt x="343" y="1216"/>
                    <a:pt x="592" y="1259"/>
                  </a:cubicBezTo>
                  <a:cubicBezTo>
                    <a:pt x="554" y="1109"/>
                    <a:pt x="560" y="952"/>
                    <a:pt x="625" y="799"/>
                  </a:cubicBezTo>
                  <a:close/>
                  <a:moveTo>
                    <a:pt x="17986" y="1"/>
                  </a:moveTo>
                  <a:cubicBezTo>
                    <a:pt x="17669" y="1"/>
                    <a:pt x="17355" y="129"/>
                    <a:pt x="17062" y="432"/>
                  </a:cubicBezTo>
                  <a:cubicBezTo>
                    <a:pt x="16557" y="959"/>
                    <a:pt x="16552" y="1812"/>
                    <a:pt x="16239" y="2457"/>
                  </a:cubicBezTo>
                  <a:cubicBezTo>
                    <a:pt x="15786" y="3381"/>
                    <a:pt x="15033" y="4002"/>
                    <a:pt x="14153" y="4358"/>
                  </a:cubicBezTo>
                  <a:cubicBezTo>
                    <a:pt x="14281" y="4336"/>
                    <a:pt x="14409" y="4308"/>
                    <a:pt x="14538" y="4276"/>
                  </a:cubicBezTo>
                  <a:cubicBezTo>
                    <a:pt x="15430" y="4055"/>
                    <a:pt x="16050" y="3516"/>
                    <a:pt x="16560" y="2774"/>
                  </a:cubicBezTo>
                  <a:cubicBezTo>
                    <a:pt x="16967" y="2187"/>
                    <a:pt x="17943" y="275"/>
                    <a:pt x="18528" y="275"/>
                  </a:cubicBezTo>
                  <a:cubicBezTo>
                    <a:pt x="18539" y="275"/>
                    <a:pt x="18553" y="275"/>
                    <a:pt x="18568" y="279"/>
                  </a:cubicBezTo>
                  <a:cubicBezTo>
                    <a:pt x="18568" y="279"/>
                    <a:pt x="19327" y="1059"/>
                    <a:pt x="19534" y="1220"/>
                  </a:cubicBezTo>
                  <a:cubicBezTo>
                    <a:pt x="19719" y="1362"/>
                    <a:pt x="19908" y="1498"/>
                    <a:pt x="20104" y="1619"/>
                  </a:cubicBezTo>
                  <a:cubicBezTo>
                    <a:pt x="19791" y="1295"/>
                    <a:pt x="19488" y="946"/>
                    <a:pt x="19152" y="589"/>
                  </a:cubicBezTo>
                  <a:cubicBezTo>
                    <a:pt x="18813" y="229"/>
                    <a:pt x="18400" y="1"/>
                    <a:pt x="1798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62;p119">
              <a:extLst>
                <a:ext uri="{FF2B5EF4-FFF2-40B4-BE49-F238E27FC236}">
                  <a16:creationId xmlns:a16="http://schemas.microsoft.com/office/drawing/2014/main" id="{C291594F-76D2-F74D-B7E9-FA1087175F5C}"/>
                </a:ext>
              </a:extLst>
            </p:cNvPr>
            <p:cNvSpPr/>
            <p:nvPr/>
          </p:nvSpPr>
          <p:spPr>
            <a:xfrm>
              <a:off x="-591400" y="2523750"/>
              <a:ext cx="632225" cy="116825"/>
            </a:xfrm>
            <a:custGeom>
              <a:avLst/>
              <a:gdLst/>
              <a:ahLst/>
              <a:cxnLst/>
              <a:rect l="l" t="t" r="r" b="b"/>
              <a:pathLst>
                <a:path w="25289" h="4673" extrusionOk="0">
                  <a:moveTo>
                    <a:pt x="17725" y="1"/>
                  </a:moveTo>
                  <a:cubicBezTo>
                    <a:pt x="16812" y="19"/>
                    <a:pt x="16028" y="268"/>
                    <a:pt x="15372" y="932"/>
                  </a:cubicBezTo>
                  <a:cubicBezTo>
                    <a:pt x="14523" y="1788"/>
                    <a:pt x="14195" y="3239"/>
                    <a:pt x="13137" y="3884"/>
                  </a:cubicBezTo>
                  <a:cubicBezTo>
                    <a:pt x="12833" y="4066"/>
                    <a:pt x="12523" y="4144"/>
                    <a:pt x="12213" y="4144"/>
                  </a:cubicBezTo>
                  <a:cubicBezTo>
                    <a:pt x="10955" y="4144"/>
                    <a:pt x="9645" y="2903"/>
                    <a:pt x="8722" y="2212"/>
                  </a:cubicBezTo>
                  <a:cubicBezTo>
                    <a:pt x="7827" y="1541"/>
                    <a:pt x="6903" y="921"/>
                    <a:pt x="5812" y="621"/>
                  </a:cubicBezTo>
                  <a:cubicBezTo>
                    <a:pt x="5050" y="411"/>
                    <a:pt x="4240" y="300"/>
                    <a:pt x="3434" y="300"/>
                  </a:cubicBezTo>
                  <a:cubicBezTo>
                    <a:pt x="2272" y="300"/>
                    <a:pt x="1109" y="529"/>
                    <a:pt x="72" y="1017"/>
                  </a:cubicBezTo>
                  <a:cubicBezTo>
                    <a:pt x="7" y="1170"/>
                    <a:pt x="1" y="1327"/>
                    <a:pt x="39" y="1477"/>
                  </a:cubicBezTo>
                  <a:cubicBezTo>
                    <a:pt x="164" y="1498"/>
                    <a:pt x="264" y="1513"/>
                    <a:pt x="274" y="1513"/>
                  </a:cubicBezTo>
                  <a:cubicBezTo>
                    <a:pt x="435" y="1531"/>
                    <a:pt x="646" y="1552"/>
                    <a:pt x="852" y="1552"/>
                  </a:cubicBezTo>
                  <a:cubicBezTo>
                    <a:pt x="1095" y="1552"/>
                    <a:pt x="1337" y="1524"/>
                    <a:pt x="1508" y="1424"/>
                  </a:cubicBezTo>
                  <a:cubicBezTo>
                    <a:pt x="2221" y="1010"/>
                    <a:pt x="2889" y="818"/>
                    <a:pt x="3537" y="818"/>
                  </a:cubicBezTo>
                  <a:cubicBezTo>
                    <a:pt x="4386" y="818"/>
                    <a:pt x="5210" y="1146"/>
                    <a:pt x="6080" y="1734"/>
                  </a:cubicBezTo>
                  <a:cubicBezTo>
                    <a:pt x="7053" y="2397"/>
                    <a:pt x="7927" y="3221"/>
                    <a:pt x="8965" y="3787"/>
                  </a:cubicBezTo>
                  <a:cubicBezTo>
                    <a:pt x="9995" y="4351"/>
                    <a:pt x="11254" y="4672"/>
                    <a:pt x="12477" y="4672"/>
                  </a:cubicBezTo>
                  <a:cubicBezTo>
                    <a:pt x="12854" y="4672"/>
                    <a:pt x="13233" y="4640"/>
                    <a:pt x="13600" y="4576"/>
                  </a:cubicBezTo>
                  <a:cubicBezTo>
                    <a:pt x="14480" y="4220"/>
                    <a:pt x="15233" y="3599"/>
                    <a:pt x="15686" y="2675"/>
                  </a:cubicBezTo>
                  <a:cubicBezTo>
                    <a:pt x="15999" y="2030"/>
                    <a:pt x="16004" y="1177"/>
                    <a:pt x="16509" y="650"/>
                  </a:cubicBezTo>
                  <a:cubicBezTo>
                    <a:pt x="16802" y="347"/>
                    <a:pt x="17116" y="219"/>
                    <a:pt x="17433" y="219"/>
                  </a:cubicBezTo>
                  <a:cubicBezTo>
                    <a:pt x="17847" y="219"/>
                    <a:pt x="18260" y="447"/>
                    <a:pt x="18599" y="807"/>
                  </a:cubicBezTo>
                  <a:cubicBezTo>
                    <a:pt x="18935" y="1164"/>
                    <a:pt x="19238" y="1513"/>
                    <a:pt x="19551" y="1837"/>
                  </a:cubicBezTo>
                  <a:cubicBezTo>
                    <a:pt x="19794" y="1990"/>
                    <a:pt x="20047" y="2130"/>
                    <a:pt x="20304" y="2255"/>
                  </a:cubicBezTo>
                  <a:cubicBezTo>
                    <a:pt x="21216" y="2696"/>
                    <a:pt x="22182" y="2921"/>
                    <a:pt x="23185" y="3043"/>
                  </a:cubicBezTo>
                  <a:cubicBezTo>
                    <a:pt x="23227" y="3050"/>
                    <a:pt x="23288" y="3050"/>
                    <a:pt x="23363" y="3050"/>
                  </a:cubicBezTo>
                  <a:cubicBezTo>
                    <a:pt x="23948" y="3050"/>
                    <a:pt x="25289" y="2893"/>
                    <a:pt x="24201" y="2761"/>
                  </a:cubicBezTo>
                  <a:cubicBezTo>
                    <a:pt x="22529" y="2558"/>
                    <a:pt x="21391" y="1755"/>
                    <a:pt x="20146" y="718"/>
                  </a:cubicBezTo>
                  <a:cubicBezTo>
                    <a:pt x="19458" y="144"/>
                    <a:pt x="18731" y="1"/>
                    <a:pt x="1786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63;p119">
              <a:extLst>
                <a:ext uri="{FF2B5EF4-FFF2-40B4-BE49-F238E27FC236}">
                  <a16:creationId xmlns:a16="http://schemas.microsoft.com/office/drawing/2014/main" id="{D49B86E9-B4B7-D040-AF75-F8D338291697}"/>
                </a:ext>
              </a:extLst>
            </p:cNvPr>
            <p:cNvSpPr/>
            <p:nvPr/>
          </p:nvSpPr>
          <p:spPr>
            <a:xfrm>
              <a:off x="7200" y="2384875"/>
              <a:ext cx="175550" cy="303650"/>
            </a:xfrm>
            <a:custGeom>
              <a:avLst/>
              <a:gdLst/>
              <a:ahLst/>
              <a:cxnLst/>
              <a:rect l="l" t="t" r="r" b="b"/>
              <a:pathLst>
                <a:path w="7022" h="12146" extrusionOk="0">
                  <a:moveTo>
                    <a:pt x="1559" y="1"/>
                  </a:moveTo>
                  <a:cubicBezTo>
                    <a:pt x="909" y="1"/>
                    <a:pt x="0" y="489"/>
                    <a:pt x="307" y="1010"/>
                  </a:cubicBezTo>
                  <a:cubicBezTo>
                    <a:pt x="164" y="1145"/>
                    <a:pt x="104" y="1298"/>
                    <a:pt x="185" y="1444"/>
                  </a:cubicBezTo>
                  <a:cubicBezTo>
                    <a:pt x="1045" y="2993"/>
                    <a:pt x="2072" y="4397"/>
                    <a:pt x="3027" y="5877"/>
                  </a:cubicBezTo>
                  <a:cubicBezTo>
                    <a:pt x="3052" y="5848"/>
                    <a:pt x="3074" y="5817"/>
                    <a:pt x="3095" y="5784"/>
                  </a:cubicBezTo>
                  <a:cubicBezTo>
                    <a:pt x="3206" y="5631"/>
                    <a:pt x="3352" y="5527"/>
                    <a:pt x="3519" y="5470"/>
                  </a:cubicBezTo>
                  <a:cubicBezTo>
                    <a:pt x="2749" y="4632"/>
                    <a:pt x="1979" y="3794"/>
                    <a:pt x="1209" y="2960"/>
                  </a:cubicBezTo>
                  <a:cubicBezTo>
                    <a:pt x="588" y="2282"/>
                    <a:pt x="1169" y="1737"/>
                    <a:pt x="1811" y="1737"/>
                  </a:cubicBezTo>
                  <a:cubicBezTo>
                    <a:pt x="2083" y="1737"/>
                    <a:pt x="2368" y="1837"/>
                    <a:pt x="2575" y="2065"/>
                  </a:cubicBezTo>
                  <a:cubicBezTo>
                    <a:pt x="3819" y="3416"/>
                    <a:pt x="5063" y="4768"/>
                    <a:pt x="6304" y="6120"/>
                  </a:cubicBezTo>
                  <a:cubicBezTo>
                    <a:pt x="6330" y="6148"/>
                    <a:pt x="6355" y="6173"/>
                    <a:pt x="6376" y="6202"/>
                  </a:cubicBezTo>
                  <a:cubicBezTo>
                    <a:pt x="6501" y="6073"/>
                    <a:pt x="6633" y="5948"/>
                    <a:pt x="6771" y="5830"/>
                  </a:cubicBezTo>
                  <a:cubicBezTo>
                    <a:pt x="7021" y="5610"/>
                    <a:pt x="7000" y="5342"/>
                    <a:pt x="6743" y="5164"/>
                  </a:cubicBezTo>
                  <a:cubicBezTo>
                    <a:pt x="4818" y="3859"/>
                    <a:pt x="3309" y="2190"/>
                    <a:pt x="2086" y="218"/>
                  </a:cubicBezTo>
                  <a:cubicBezTo>
                    <a:pt x="1994" y="65"/>
                    <a:pt x="1794" y="1"/>
                    <a:pt x="1559" y="1"/>
                  </a:cubicBezTo>
                  <a:close/>
                  <a:moveTo>
                    <a:pt x="4721" y="6779"/>
                  </a:moveTo>
                  <a:cubicBezTo>
                    <a:pt x="4237" y="7443"/>
                    <a:pt x="3641" y="7988"/>
                    <a:pt x="2971" y="8398"/>
                  </a:cubicBezTo>
                  <a:cubicBezTo>
                    <a:pt x="2403" y="9457"/>
                    <a:pt x="1965" y="10594"/>
                    <a:pt x="1544" y="11739"/>
                  </a:cubicBezTo>
                  <a:cubicBezTo>
                    <a:pt x="1437" y="12028"/>
                    <a:pt x="1726" y="12145"/>
                    <a:pt x="2107" y="12145"/>
                  </a:cubicBezTo>
                  <a:cubicBezTo>
                    <a:pt x="2611" y="12145"/>
                    <a:pt x="3281" y="11936"/>
                    <a:pt x="3412" y="11628"/>
                  </a:cubicBezTo>
                  <a:cubicBezTo>
                    <a:pt x="3873" y="10555"/>
                    <a:pt x="4332" y="9485"/>
                    <a:pt x="4793" y="8412"/>
                  </a:cubicBezTo>
                  <a:cubicBezTo>
                    <a:pt x="4803" y="8384"/>
                    <a:pt x="4818" y="8351"/>
                    <a:pt x="4832" y="8320"/>
                  </a:cubicBezTo>
                  <a:cubicBezTo>
                    <a:pt x="5020" y="7973"/>
                    <a:pt x="5228" y="7635"/>
                    <a:pt x="5453" y="7310"/>
                  </a:cubicBezTo>
                  <a:cubicBezTo>
                    <a:pt x="5264" y="7267"/>
                    <a:pt x="5085" y="7171"/>
                    <a:pt x="4939" y="7015"/>
                  </a:cubicBezTo>
                  <a:cubicBezTo>
                    <a:pt x="4864" y="6936"/>
                    <a:pt x="4793" y="6857"/>
                    <a:pt x="4721" y="677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64;p119">
              <a:extLst>
                <a:ext uri="{FF2B5EF4-FFF2-40B4-BE49-F238E27FC236}">
                  <a16:creationId xmlns:a16="http://schemas.microsoft.com/office/drawing/2014/main" id="{795628CD-014E-7BEB-AC6B-23377A72CD4C}"/>
                </a:ext>
              </a:extLst>
            </p:cNvPr>
            <p:cNvSpPr/>
            <p:nvPr/>
          </p:nvSpPr>
          <p:spPr>
            <a:xfrm>
              <a:off x="81450" y="2521625"/>
              <a:ext cx="43775" cy="73200"/>
            </a:xfrm>
            <a:custGeom>
              <a:avLst/>
              <a:gdLst/>
              <a:ahLst/>
              <a:cxnLst/>
              <a:rect l="l" t="t" r="r" b="b"/>
              <a:pathLst>
                <a:path w="1751" h="2928" extrusionOk="0">
                  <a:moveTo>
                    <a:pt x="549" y="0"/>
                  </a:moveTo>
                  <a:cubicBezTo>
                    <a:pt x="382" y="57"/>
                    <a:pt x="236" y="161"/>
                    <a:pt x="125" y="314"/>
                  </a:cubicBezTo>
                  <a:cubicBezTo>
                    <a:pt x="104" y="347"/>
                    <a:pt x="82" y="378"/>
                    <a:pt x="57" y="407"/>
                  </a:cubicBezTo>
                  <a:cubicBezTo>
                    <a:pt x="72" y="428"/>
                    <a:pt x="82" y="446"/>
                    <a:pt x="97" y="464"/>
                  </a:cubicBezTo>
                  <a:cubicBezTo>
                    <a:pt x="421" y="971"/>
                    <a:pt x="585" y="1209"/>
                    <a:pt x="464" y="1826"/>
                  </a:cubicBezTo>
                  <a:cubicBezTo>
                    <a:pt x="403" y="2144"/>
                    <a:pt x="240" y="2465"/>
                    <a:pt x="82" y="2775"/>
                  </a:cubicBezTo>
                  <a:cubicBezTo>
                    <a:pt x="57" y="2824"/>
                    <a:pt x="29" y="2878"/>
                    <a:pt x="1" y="2928"/>
                  </a:cubicBezTo>
                  <a:cubicBezTo>
                    <a:pt x="671" y="2518"/>
                    <a:pt x="1267" y="1973"/>
                    <a:pt x="1751" y="1309"/>
                  </a:cubicBezTo>
                  <a:cubicBezTo>
                    <a:pt x="1352" y="874"/>
                    <a:pt x="949" y="436"/>
                    <a:pt x="54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65;p119">
              <a:extLst>
                <a:ext uri="{FF2B5EF4-FFF2-40B4-BE49-F238E27FC236}">
                  <a16:creationId xmlns:a16="http://schemas.microsoft.com/office/drawing/2014/main" id="{8962BABF-13B9-E223-4A38-AEF6BAC0103E}"/>
                </a:ext>
              </a:extLst>
            </p:cNvPr>
            <p:cNvSpPr/>
            <p:nvPr/>
          </p:nvSpPr>
          <p:spPr>
            <a:xfrm>
              <a:off x="143500" y="2539900"/>
              <a:ext cx="35675" cy="28475"/>
            </a:xfrm>
            <a:custGeom>
              <a:avLst/>
              <a:gdLst/>
              <a:ahLst/>
              <a:cxnLst/>
              <a:rect l="l" t="t" r="r" b="b"/>
              <a:pathLst>
                <a:path w="1427" h="1139" extrusionOk="0">
                  <a:moveTo>
                    <a:pt x="924" y="1"/>
                  </a:moveTo>
                  <a:lnTo>
                    <a:pt x="924" y="1"/>
                  </a:lnTo>
                  <a:cubicBezTo>
                    <a:pt x="578" y="346"/>
                    <a:pt x="274" y="720"/>
                    <a:pt x="1" y="1109"/>
                  </a:cubicBezTo>
                  <a:cubicBezTo>
                    <a:pt x="82" y="1130"/>
                    <a:pt x="168" y="1138"/>
                    <a:pt x="250" y="1138"/>
                  </a:cubicBezTo>
                  <a:cubicBezTo>
                    <a:pt x="867" y="1138"/>
                    <a:pt x="1426" y="635"/>
                    <a:pt x="9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6;p119">
              <a:extLst>
                <a:ext uri="{FF2B5EF4-FFF2-40B4-BE49-F238E27FC236}">
                  <a16:creationId xmlns:a16="http://schemas.microsoft.com/office/drawing/2014/main" id="{A50655AF-404E-7D41-50C6-D3103A132828}"/>
                </a:ext>
              </a:extLst>
            </p:cNvPr>
            <p:cNvSpPr/>
            <p:nvPr/>
          </p:nvSpPr>
          <p:spPr>
            <a:xfrm>
              <a:off x="21900" y="2428300"/>
              <a:ext cx="144725" cy="139325"/>
            </a:xfrm>
            <a:custGeom>
              <a:avLst/>
              <a:gdLst/>
              <a:ahLst/>
              <a:cxnLst/>
              <a:rect l="l" t="t" r="r" b="b"/>
              <a:pathLst>
                <a:path w="5789" h="5573" extrusionOk="0">
                  <a:moveTo>
                    <a:pt x="1223" y="0"/>
                  </a:moveTo>
                  <a:cubicBezTo>
                    <a:pt x="581" y="0"/>
                    <a:pt x="0" y="545"/>
                    <a:pt x="621" y="1223"/>
                  </a:cubicBezTo>
                  <a:cubicBezTo>
                    <a:pt x="1391" y="2057"/>
                    <a:pt x="2161" y="2895"/>
                    <a:pt x="2931" y="3733"/>
                  </a:cubicBezTo>
                  <a:cubicBezTo>
                    <a:pt x="3038" y="3698"/>
                    <a:pt x="3156" y="3680"/>
                    <a:pt x="3274" y="3680"/>
                  </a:cubicBezTo>
                  <a:cubicBezTo>
                    <a:pt x="3958" y="3680"/>
                    <a:pt x="4679" y="4265"/>
                    <a:pt x="4197" y="4953"/>
                  </a:cubicBezTo>
                  <a:cubicBezTo>
                    <a:pt x="4176" y="4982"/>
                    <a:pt x="4154" y="5013"/>
                    <a:pt x="4133" y="5042"/>
                  </a:cubicBezTo>
                  <a:cubicBezTo>
                    <a:pt x="4205" y="5120"/>
                    <a:pt x="4276" y="5199"/>
                    <a:pt x="4351" y="5278"/>
                  </a:cubicBezTo>
                  <a:cubicBezTo>
                    <a:pt x="4497" y="5434"/>
                    <a:pt x="4676" y="5530"/>
                    <a:pt x="4865" y="5573"/>
                  </a:cubicBezTo>
                  <a:cubicBezTo>
                    <a:pt x="5138" y="5184"/>
                    <a:pt x="5442" y="4810"/>
                    <a:pt x="5788" y="4465"/>
                  </a:cubicBezTo>
                  <a:cubicBezTo>
                    <a:pt x="5767" y="4436"/>
                    <a:pt x="5742" y="4411"/>
                    <a:pt x="5716" y="4383"/>
                  </a:cubicBezTo>
                  <a:cubicBezTo>
                    <a:pt x="4475" y="3031"/>
                    <a:pt x="3231" y="1679"/>
                    <a:pt x="1987" y="328"/>
                  </a:cubicBezTo>
                  <a:cubicBezTo>
                    <a:pt x="1780" y="100"/>
                    <a:pt x="1495" y="0"/>
                    <a:pt x="122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67;p119">
              <a:extLst>
                <a:ext uri="{FF2B5EF4-FFF2-40B4-BE49-F238E27FC236}">
                  <a16:creationId xmlns:a16="http://schemas.microsoft.com/office/drawing/2014/main" id="{B3A19986-FCF0-BEEC-DC5B-27DCEF6EF534}"/>
                </a:ext>
              </a:extLst>
            </p:cNvPr>
            <p:cNvSpPr/>
            <p:nvPr/>
          </p:nvSpPr>
          <p:spPr>
            <a:xfrm>
              <a:off x="95175" y="2520275"/>
              <a:ext cx="43700" cy="34100"/>
            </a:xfrm>
            <a:custGeom>
              <a:avLst/>
              <a:gdLst/>
              <a:ahLst/>
              <a:cxnLst/>
              <a:rect l="l" t="t" r="r" b="b"/>
              <a:pathLst>
                <a:path w="1748" h="1364" extrusionOk="0">
                  <a:moveTo>
                    <a:pt x="343" y="1"/>
                  </a:moveTo>
                  <a:cubicBezTo>
                    <a:pt x="225" y="1"/>
                    <a:pt x="107" y="19"/>
                    <a:pt x="0" y="54"/>
                  </a:cubicBezTo>
                  <a:cubicBezTo>
                    <a:pt x="400" y="490"/>
                    <a:pt x="803" y="928"/>
                    <a:pt x="1202" y="1363"/>
                  </a:cubicBezTo>
                  <a:cubicBezTo>
                    <a:pt x="1223" y="1334"/>
                    <a:pt x="1245" y="1303"/>
                    <a:pt x="1266" y="1274"/>
                  </a:cubicBezTo>
                  <a:cubicBezTo>
                    <a:pt x="1748" y="586"/>
                    <a:pt x="1027" y="1"/>
                    <a:pt x="34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5859;p119">
            <a:extLst>
              <a:ext uri="{FF2B5EF4-FFF2-40B4-BE49-F238E27FC236}">
                <a16:creationId xmlns:a16="http://schemas.microsoft.com/office/drawing/2014/main" id="{C21B324D-9E1B-B64F-C7DF-0D2D6E5509BB}"/>
              </a:ext>
            </a:extLst>
          </p:cNvPr>
          <p:cNvGrpSpPr/>
          <p:nvPr/>
        </p:nvGrpSpPr>
        <p:grpSpPr>
          <a:xfrm rot="3041056">
            <a:off x="3883525" y="1480236"/>
            <a:ext cx="1937141" cy="602179"/>
            <a:chOff x="-605225" y="2384875"/>
            <a:chExt cx="787975" cy="303650"/>
          </a:xfrm>
          <a:solidFill>
            <a:schemeClr val="accent2">
              <a:lumMod val="90000"/>
            </a:schemeClr>
          </a:solidFill>
        </p:grpSpPr>
        <p:sp>
          <p:nvSpPr>
            <p:cNvPr id="16" name="Google Shape;5860;p119">
              <a:extLst>
                <a:ext uri="{FF2B5EF4-FFF2-40B4-BE49-F238E27FC236}">
                  <a16:creationId xmlns:a16="http://schemas.microsoft.com/office/drawing/2014/main" id="{7FDF9FD7-3839-56E3-4527-15159C831F41}"/>
                </a:ext>
              </a:extLst>
            </p:cNvPr>
            <p:cNvSpPr/>
            <p:nvPr/>
          </p:nvSpPr>
          <p:spPr>
            <a:xfrm>
              <a:off x="-590425" y="2487650"/>
              <a:ext cx="686525" cy="159875"/>
            </a:xfrm>
            <a:custGeom>
              <a:avLst/>
              <a:gdLst/>
              <a:ahLst/>
              <a:cxnLst/>
              <a:rect l="l" t="t" r="r" b="b"/>
              <a:pathLst>
                <a:path w="27461" h="6395" extrusionOk="0">
                  <a:moveTo>
                    <a:pt x="17473" y="1"/>
                  </a:moveTo>
                  <a:cubicBezTo>
                    <a:pt x="16136" y="1"/>
                    <a:pt x="14809" y="732"/>
                    <a:pt x="14267" y="2030"/>
                  </a:cubicBezTo>
                  <a:cubicBezTo>
                    <a:pt x="13686" y="3421"/>
                    <a:pt x="13393" y="4779"/>
                    <a:pt x="11543" y="4779"/>
                  </a:cubicBezTo>
                  <a:lnTo>
                    <a:pt x="11525" y="4779"/>
                  </a:lnTo>
                  <a:cubicBezTo>
                    <a:pt x="9849" y="4772"/>
                    <a:pt x="8548" y="3531"/>
                    <a:pt x="7374" y="2493"/>
                  </a:cubicBezTo>
                  <a:cubicBezTo>
                    <a:pt x="6479" y="1698"/>
                    <a:pt x="5474" y="914"/>
                    <a:pt x="4236" y="781"/>
                  </a:cubicBezTo>
                  <a:cubicBezTo>
                    <a:pt x="4108" y="768"/>
                    <a:pt x="3984" y="760"/>
                    <a:pt x="3859" y="760"/>
                  </a:cubicBezTo>
                  <a:cubicBezTo>
                    <a:pt x="2607" y="760"/>
                    <a:pt x="1527" y="1420"/>
                    <a:pt x="454" y="2033"/>
                  </a:cubicBezTo>
                  <a:cubicBezTo>
                    <a:pt x="235" y="2155"/>
                    <a:pt x="104" y="2305"/>
                    <a:pt x="33" y="2461"/>
                  </a:cubicBezTo>
                  <a:cubicBezTo>
                    <a:pt x="1070" y="1973"/>
                    <a:pt x="2233" y="1744"/>
                    <a:pt x="3395" y="1744"/>
                  </a:cubicBezTo>
                  <a:cubicBezTo>
                    <a:pt x="4201" y="1744"/>
                    <a:pt x="5011" y="1855"/>
                    <a:pt x="5773" y="2065"/>
                  </a:cubicBezTo>
                  <a:cubicBezTo>
                    <a:pt x="6864" y="2365"/>
                    <a:pt x="7788" y="2985"/>
                    <a:pt x="8683" y="3656"/>
                  </a:cubicBezTo>
                  <a:cubicBezTo>
                    <a:pt x="9606" y="4347"/>
                    <a:pt x="10916" y="5588"/>
                    <a:pt x="12174" y="5588"/>
                  </a:cubicBezTo>
                  <a:cubicBezTo>
                    <a:pt x="12484" y="5588"/>
                    <a:pt x="12794" y="5510"/>
                    <a:pt x="13098" y="5328"/>
                  </a:cubicBezTo>
                  <a:cubicBezTo>
                    <a:pt x="14156" y="4683"/>
                    <a:pt x="14484" y="3232"/>
                    <a:pt x="15333" y="2376"/>
                  </a:cubicBezTo>
                  <a:cubicBezTo>
                    <a:pt x="15989" y="1712"/>
                    <a:pt x="16773" y="1463"/>
                    <a:pt x="17686" y="1445"/>
                  </a:cubicBezTo>
                  <a:lnTo>
                    <a:pt x="17826" y="1445"/>
                  </a:lnTo>
                  <a:cubicBezTo>
                    <a:pt x="18692" y="1445"/>
                    <a:pt x="19419" y="1588"/>
                    <a:pt x="20107" y="2162"/>
                  </a:cubicBezTo>
                  <a:cubicBezTo>
                    <a:pt x="21352" y="3199"/>
                    <a:pt x="22490" y="4002"/>
                    <a:pt x="24162" y="4205"/>
                  </a:cubicBezTo>
                  <a:cubicBezTo>
                    <a:pt x="25250" y="4337"/>
                    <a:pt x="23909" y="4494"/>
                    <a:pt x="23324" y="4494"/>
                  </a:cubicBezTo>
                  <a:cubicBezTo>
                    <a:pt x="23249" y="4494"/>
                    <a:pt x="23188" y="4494"/>
                    <a:pt x="23146" y="4487"/>
                  </a:cubicBezTo>
                  <a:cubicBezTo>
                    <a:pt x="22143" y="4365"/>
                    <a:pt x="21177" y="4140"/>
                    <a:pt x="20265" y="3699"/>
                  </a:cubicBezTo>
                  <a:cubicBezTo>
                    <a:pt x="20008" y="3574"/>
                    <a:pt x="19755" y="3434"/>
                    <a:pt x="19512" y="3281"/>
                  </a:cubicBezTo>
                  <a:lnTo>
                    <a:pt x="19512" y="3281"/>
                  </a:lnTo>
                  <a:cubicBezTo>
                    <a:pt x="20107" y="3902"/>
                    <a:pt x="20731" y="4440"/>
                    <a:pt x="21641" y="4782"/>
                  </a:cubicBezTo>
                  <a:cubicBezTo>
                    <a:pt x="22333" y="5047"/>
                    <a:pt x="23050" y="5172"/>
                    <a:pt x="23756" y="5172"/>
                  </a:cubicBezTo>
                  <a:cubicBezTo>
                    <a:pt x="24857" y="5172"/>
                    <a:pt x="25938" y="4861"/>
                    <a:pt x="26876" y="4287"/>
                  </a:cubicBezTo>
                  <a:cubicBezTo>
                    <a:pt x="26904" y="4237"/>
                    <a:pt x="26932" y="4183"/>
                    <a:pt x="26957" y="4134"/>
                  </a:cubicBezTo>
                  <a:cubicBezTo>
                    <a:pt x="27115" y="3824"/>
                    <a:pt x="27278" y="3503"/>
                    <a:pt x="27339" y="3185"/>
                  </a:cubicBezTo>
                  <a:cubicBezTo>
                    <a:pt x="27460" y="2568"/>
                    <a:pt x="27296" y="2330"/>
                    <a:pt x="26972" y="1823"/>
                  </a:cubicBezTo>
                  <a:cubicBezTo>
                    <a:pt x="26957" y="1805"/>
                    <a:pt x="26947" y="1787"/>
                    <a:pt x="26932" y="1766"/>
                  </a:cubicBezTo>
                  <a:cubicBezTo>
                    <a:pt x="26152" y="2832"/>
                    <a:pt x="25000" y="3534"/>
                    <a:pt x="23727" y="3534"/>
                  </a:cubicBezTo>
                  <a:cubicBezTo>
                    <a:pt x="23377" y="3534"/>
                    <a:pt x="23021" y="3481"/>
                    <a:pt x="22661" y="3370"/>
                  </a:cubicBezTo>
                  <a:cubicBezTo>
                    <a:pt x="21070" y="2882"/>
                    <a:pt x="20629" y="1370"/>
                    <a:pt x="19341" y="539"/>
                  </a:cubicBezTo>
                  <a:cubicBezTo>
                    <a:pt x="18774" y="172"/>
                    <a:pt x="18121" y="1"/>
                    <a:pt x="17473" y="1"/>
                  </a:cubicBezTo>
                  <a:close/>
                  <a:moveTo>
                    <a:pt x="3498" y="2262"/>
                  </a:moveTo>
                  <a:cubicBezTo>
                    <a:pt x="2850" y="2262"/>
                    <a:pt x="2182" y="2454"/>
                    <a:pt x="1469" y="2868"/>
                  </a:cubicBezTo>
                  <a:cubicBezTo>
                    <a:pt x="1298" y="2968"/>
                    <a:pt x="1056" y="2996"/>
                    <a:pt x="813" y="2996"/>
                  </a:cubicBezTo>
                  <a:cubicBezTo>
                    <a:pt x="607" y="2996"/>
                    <a:pt x="396" y="2975"/>
                    <a:pt x="235" y="2957"/>
                  </a:cubicBezTo>
                  <a:cubicBezTo>
                    <a:pt x="225" y="2957"/>
                    <a:pt x="125" y="2942"/>
                    <a:pt x="0" y="2921"/>
                  </a:cubicBezTo>
                  <a:lnTo>
                    <a:pt x="0" y="2921"/>
                  </a:lnTo>
                  <a:cubicBezTo>
                    <a:pt x="97" y="3299"/>
                    <a:pt x="485" y="3623"/>
                    <a:pt x="928" y="3623"/>
                  </a:cubicBezTo>
                  <a:cubicBezTo>
                    <a:pt x="1081" y="3623"/>
                    <a:pt x="1241" y="3584"/>
                    <a:pt x="1402" y="3495"/>
                  </a:cubicBezTo>
                  <a:cubicBezTo>
                    <a:pt x="2050" y="3125"/>
                    <a:pt x="2810" y="2540"/>
                    <a:pt x="3566" y="2429"/>
                  </a:cubicBezTo>
                  <a:cubicBezTo>
                    <a:pt x="3645" y="2419"/>
                    <a:pt x="3723" y="2412"/>
                    <a:pt x="3801" y="2412"/>
                  </a:cubicBezTo>
                  <a:cubicBezTo>
                    <a:pt x="4707" y="2412"/>
                    <a:pt x="5442" y="3171"/>
                    <a:pt x="6069" y="3738"/>
                  </a:cubicBezTo>
                  <a:cubicBezTo>
                    <a:pt x="7118" y="4680"/>
                    <a:pt x="8209" y="5574"/>
                    <a:pt x="9553" y="6052"/>
                  </a:cubicBezTo>
                  <a:cubicBezTo>
                    <a:pt x="10180" y="6276"/>
                    <a:pt x="10868" y="6394"/>
                    <a:pt x="11553" y="6394"/>
                  </a:cubicBezTo>
                  <a:cubicBezTo>
                    <a:pt x="12245" y="6394"/>
                    <a:pt x="12933" y="6273"/>
                    <a:pt x="13561" y="6020"/>
                  </a:cubicBezTo>
                  <a:lnTo>
                    <a:pt x="13561" y="6020"/>
                  </a:lnTo>
                  <a:cubicBezTo>
                    <a:pt x="13194" y="6084"/>
                    <a:pt x="12815" y="6116"/>
                    <a:pt x="12438" y="6116"/>
                  </a:cubicBezTo>
                  <a:cubicBezTo>
                    <a:pt x="11215" y="6116"/>
                    <a:pt x="9956" y="5795"/>
                    <a:pt x="8926" y="5231"/>
                  </a:cubicBezTo>
                  <a:cubicBezTo>
                    <a:pt x="7888" y="4665"/>
                    <a:pt x="7014" y="3841"/>
                    <a:pt x="6041" y="3178"/>
                  </a:cubicBezTo>
                  <a:cubicBezTo>
                    <a:pt x="5171" y="2590"/>
                    <a:pt x="4347" y="2262"/>
                    <a:pt x="3498" y="226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61;p119">
              <a:extLst>
                <a:ext uri="{FF2B5EF4-FFF2-40B4-BE49-F238E27FC236}">
                  <a16:creationId xmlns:a16="http://schemas.microsoft.com/office/drawing/2014/main" id="{BB23BD06-46E2-84CE-5ADE-1CC42F4CA38B}"/>
                </a:ext>
              </a:extLst>
            </p:cNvPr>
            <p:cNvSpPr/>
            <p:nvPr/>
          </p:nvSpPr>
          <p:spPr>
            <a:xfrm>
              <a:off x="-605225" y="2529200"/>
              <a:ext cx="502600" cy="108950"/>
            </a:xfrm>
            <a:custGeom>
              <a:avLst/>
              <a:gdLst/>
              <a:ahLst/>
              <a:cxnLst/>
              <a:rect l="l" t="t" r="r" b="b"/>
              <a:pathLst>
                <a:path w="20104" h="4358" extrusionOk="0">
                  <a:moveTo>
                    <a:pt x="625" y="799"/>
                  </a:moveTo>
                  <a:lnTo>
                    <a:pt x="625" y="799"/>
                  </a:lnTo>
                  <a:cubicBezTo>
                    <a:pt x="460" y="881"/>
                    <a:pt x="297" y="967"/>
                    <a:pt x="136" y="1059"/>
                  </a:cubicBezTo>
                  <a:cubicBezTo>
                    <a:pt x="1" y="1135"/>
                    <a:pt x="343" y="1216"/>
                    <a:pt x="592" y="1259"/>
                  </a:cubicBezTo>
                  <a:cubicBezTo>
                    <a:pt x="554" y="1109"/>
                    <a:pt x="560" y="952"/>
                    <a:pt x="625" y="799"/>
                  </a:cubicBezTo>
                  <a:close/>
                  <a:moveTo>
                    <a:pt x="17986" y="1"/>
                  </a:moveTo>
                  <a:cubicBezTo>
                    <a:pt x="17669" y="1"/>
                    <a:pt x="17355" y="129"/>
                    <a:pt x="17062" y="432"/>
                  </a:cubicBezTo>
                  <a:cubicBezTo>
                    <a:pt x="16557" y="959"/>
                    <a:pt x="16552" y="1812"/>
                    <a:pt x="16239" y="2457"/>
                  </a:cubicBezTo>
                  <a:cubicBezTo>
                    <a:pt x="15786" y="3381"/>
                    <a:pt x="15033" y="4002"/>
                    <a:pt x="14153" y="4358"/>
                  </a:cubicBezTo>
                  <a:cubicBezTo>
                    <a:pt x="14281" y="4336"/>
                    <a:pt x="14409" y="4308"/>
                    <a:pt x="14538" y="4276"/>
                  </a:cubicBezTo>
                  <a:cubicBezTo>
                    <a:pt x="15430" y="4055"/>
                    <a:pt x="16050" y="3516"/>
                    <a:pt x="16560" y="2774"/>
                  </a:cubicBezTo>
                  <a:cubicBezTo>
                    <a:pt x="16967" y="2187"/>
                    <a:pt x="17943" y="275"/>
                    <a:pt x="18528" y="275"/>
                  </a:cubicBezTo>
                  <a:cubicBezTo>
                    <a:pt x="18539" y="275"/>
                    <a:pt x="18553" y="275"/>
                    <a:pt x="18568" y="279"/>
                  </a:cubicBezTo>
                  <a:cubicBezTo>
                    <a:pt x="18568" y="279"/>
                    <a:pt x="19327" y="1059"/>
                    <a:pt x="19534" y="1220"/>
                  </a:cubicBezTo>
                  <a:cubicBezTo>
                    <a:pt x="19719" y="1362"/>
                    <a:pt x="19908" y="1498"/>
                    <a:pt x="20104" y="1619"/>
                  </a:cubicBezTo>
                  <a:cubicBezTo>
                    <a:pt x="19791" y="1295"/>
                    <a:pt x="19488" y="946"/>
                    <a:pt x="19152" y="589"/>
                  </a:cubicBezTo>
                  <a:cubicBezTo>
                    <a:pt x="18813" y="229"/>
                    <a:pt x="18400" y="1"/>
                    <a:pt x="1798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62;p119">
              <a:extLst>
                <a:ext uri="{FF2B5EF4-FFF2-40B4-BE49-F238E27FC236}">
                  <a16:creationId xmlns:a16="http://schemas.microsoft.com/office/drawing/2014/main" id="{8701272A-CD20-797D-E821-FB1E1C4C8E81}"/>
                </a:ext>
              </a:extLst>
            </p:cNvPr>
            <p:cNvSpPr/>
            <p:nvPr/>
          </p:nvSpPr>
          <p:spPr>
            <a:xfrm>
              <a:off x="-591400" y="2523750"/>
              <a:ext cx="632225" cy="116825"/>
            </a:xfrm>
            <a:custGeom>
              <a:avLst/>
              <a:gdLst/>
              <a:ahLst/>
              <a:cxnLst/>
              <a:rect l="l" t="t" r="r" b="b"/>
              <a:pathLst>
                <a:path w="25289" h="4673" extrusionOk="0">
                  <a:moveTo>
                    <a:pt x="17725" y="1"/>
                  </a:moveTo>
                  <a:cubicBezTo>
                    <a:pt x="16812" y="19"/>
                    <a:pt x="16028" y="268"/>
                    <a:pt x="15372" y="932"/>
                  </a:cubicBezTo>
                  <a:cubicBezTo>
                    <a:pt x="14523" y="1788"/>
                    <a:pt x="14195" y="3239"/>
                    <a:pt x="13137" y="3884"/>
                  </a:cubicBezTo>
                  <a:cubicBezTo>
                    <a:pt x="12833" y="4066"/>
                    <a:pt x="12523" y="4144"/>
                    <a:pt x="12213" y="4144"/>
                  </a:cubicBezTo>
                  <a:cubicBezTo>
                    <a:pt x="10955" y="4144"/>
                    <a:pt x="9645" y="2903"/>
                    <a:pt x="8722" y="2212"/>
                  </a:cubicBezTo>
                  <a:cubicBezTo>
                    <a:pt x="7827" y="1541"/>
                    <a:pt x="6903" y="921"/>
                    <a:pt x="5812" y="621"/>
                  </a:cubicBezTo>
                  <a:cubicBezTo>
                    <a:pt x="5050" y="411"/>
                    <a:pt x="4240" y="300"/>
                    <a:pt x="3434" y="300"/>
                  </a:cubicBezTo>
                  <a:cubicBezTo>
                    <a:pt x="2272" y="300"/>
                    <a:pt x="1109" y="529"/>
                    <a:pt x="72" y="1017"/>
                  </a:cubicBezTo>
                  <a:cubicBezTo>
                    <a:pt x="7" y="1170"/>
                    <a:pt x="1" y="1327"/>
                    <a:pt x="39" y="1477"/>
                  </a:cubicBezTo>
                  <a:cubicBezTo>
                    <a:pt x="164" y="1498"/>
                    <a:pt x="264" y="1513"/>
                    <a:pt x="274" y="1513"/>
                  </a:cubicBezTo>
                  <a:cubicBezTo>
                    <a:pt x="435" y="1531"/>
                    <a:pt x="646" y="1552"/>
                    <a:pt x="852" y="1552"/>
                  </a:cubicBezTo>
                  <a:cubicBezTo>
                    <a:pt x="1095" y="1552"/>
                    <a:pt x="1337" y="1524"/>
                    <a:pt x="1508" y="1424"/>
                  </a:cubicBezTo>
                  <a:cubicBezTo>
                    <a:pt x="2221" y="1010"/>
                    <a:pt x="2889" y="818"/>
                    <a:pt x="3537" y="818"/>
                  </a:cubicBezTo>
                  <a:cubicBezTo>
                    <a:pt x="4386" y="818"/>
                    <a:pt x="5210" y="1146"/>
                    <a:pt x="6080" y="1734"/>
                  </a:cubicBezTo>
                  <a:cubicBezTo>
                    <a:pt x="7053" y="2397"/>
                    <a:pt x="7927" y="3221"/>
                    <a:pt x="8965" y="3787"/>
                  </a:cubicBezTo>
                  <a:cubicBezTo>
                    <a:pt x="9995" y="4351"/>
                    <a:pt x="11254" y="4672"/>
                    <a:pt x="12477" y="4672"/>
                  </a:cubicBezTo>
                  <a:cubicBezTo>
                    <a:pt x="12854" y="4672"/>
                    <a:pt x="13233" y="4640"/>
                    <a:pt x="13600" y="4576"/>
                  </a:cubicBezTo>
                  <a:cubicBezTo>
                    <a:pt x="14480" y="4220"/>
                    <a:pt x="15233" y="3599"/>
                    <a:pt x="15686" y="2675"/>
                  </a:cubicBezTo>
                  <a:cubicBezTo>
                    <a:pt x="15999" y="2030"/>
                    <a:pt x="16004" y="1177"/>
                    <a:pt x="16509" y="650"/>
                  </a:cubicBezTo>
                  <a:cubicBezTo>
                    <a:pt x="16802" y="347"/>
                    <a:pt x="17116" y="219"/>
                    <a:pt x="17433" y="219"/>
                  </a:cubicBezTo>
                  <a:cubicBezTo>
                    <a:pt x="17847" y="219"/>
                    <a:pt x="18260" y="447"/>
                    <a:pt x="18599" y="807"/>
                  </a:cubicBezTo>
                  <a:cubicBezTo>
                    <a:pt x="18935" y="1164"/>
                    <a:pt x="19238" y="1513"/>
                    <a:pt x="19551" y="1837"/>
                  </a:cubicBezTo>
                  <a:cubicBezTo>
                    <a:pt x="19794" y="1990"/>
                    <a:pt x="20047" y="2130"/>
                    <a:pt x="20304" y="2255"/>
                  </a:cubicBezTo>
                  <a:cubicBezTo>
                    <a:pt x="21216" y="2696"/>
                    <a:pt x="22182" y="2921"/>
                    <a:pt x="23185" y="3043"/>
                  </a:cubicBezTo>
                  <a:cubicBezTo>
                    <a:pt x="23227" y="3050"/>
                    <a:pt x="23288" y="3050"/>
                    <a:pt x="23363" y="3050"/>
                  </a:cubicBezTo>
                  <a:cubicBezTo>
                    <a:pt x="23948" y="3050"/>
                    <a:pt x="25289" y="2893"/>
                    <a:pt x="24201" y="2761"/>
                  </a:cubicBezTo>
                  <a:cubicBezTo>
                    <a:pt x="22529" y="2558"/>
                    <a:pt x="21391" y="1755"/>
                    <a:pt x="20146" y="718"/>
                  </a:cubicBezTo>
                  <a:cubicBezTo>
                    <a:pt x="19458" y="144"/>
                    <a:pt x="18731" y="1"/>
                    <a:pt x="1786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63;p119">
              <a:extLst>
                <a:ext uri="{FF2B5EF4-FFF2-40B4-BE49-F238E27FC236}">
                  <a16:creationId xmlns:a16="http://schemas.microsoft.com/office/drawing/2014/main" id="{D511D13A-1EA6-376B-FFC4-5DF6D8F75BBE}"/>
                </a:ext>
              </a:extLst>
            </p:cNvPr>
            <p:cNvSpPr/>
            <p:nvPr/>
          </p:nvSpPr>
          <p:spPr>
            <a:xfrm>
              <a:off x="7200" y="2384875"/>
              <a:ext cx="175550" cy="303650"/>
            </a:xfrm>
            <a:custGeom>
              <a:avLst/>
              <a:gdLst/>
              <a:ahLst/>
              <a:cxnLst/>
              <a:rect l="l" t="t" r="r" b="b"/>
              <a:pathLst>
                <a:path w="7022" h="12146" extrusionOk="0">
                  <a:moveTo>
                    <a:pt x="1559" y="1"/>
                  </a:moveTo>
                  <a:cubicBezTo>
                    <a:pt x="909" y="1"/>
                    <a:pt x="0" y="489"/>
                    <a:pt x="307" y="1010"/>
                  </a:cubicBezTo>
                  <a:cubicBezTo>
                    <a:pt x="164" y="1145"/>
                    <a:pt x="104" y="1298"/>
                    <a:pt x="185" y="1444"/>
                  </a:cubicBezTo>
                  <a:cubicBezTo>
                    <a:pt x="1045" y="2993"/>
                    <a:pt x="2072" y="4397"/>
                    <a:pt x="3027" y="5877"/>
                  </a:cubicBezTo>
                  <a:cubicBezTo>
                    <a:pt x="3052" y="5848"/>
                    <a:pt x="3074" y="5817"/>
                    <a:pt x="3095" y="5784"/>
                  </a:cubicBezTo>
                  <a:cubicBezTo>
                    <a:pt x="3206" y="5631"/>
                    <a:pt x="3352" y="5527"/>
                    <a:pt x="3519" y="5470"/>
                  </a:cubicBezTo>
                  <a:cubicBezTo>
                    <a:pt x="2749" y="4632"/>
                    <a:pt x="1979" y="3794"/>
                    <a:pt x="1209" y="2960"/>
                  </a:cubicBezTo>
                  <a:cubicBezTo>
                    <a:pt x="588" y="2282"/>
                    <a:pt x="1169" y="1737"/>
                    <a:pt x="1811" y="1737"/>
                  </a:cubicBezTo>
                  <a:cubicBezTo>
                    <a:pt x="2083" y="1737"/>
                    <a:pt x="2368" y="1837"/>
                    <a:pt x="2575" y="2065"/>
                  </a:cubicBezTo>
                  <a:cubicBezTo>
                    <a:pt x="3819" y="3416"/>
                    <a:pt x="5063" y="4768"/>
                    <a:pt x="6304" y="6120"/>
                  </a:cubicBezTo>
                  <a:cubicBezTo>
                    <a:pt x="6330" y="6148"/>
                    <a:pt x="6355" y="6173"/>
                    <a:pt x="6376" y="6202"/>
                  </a:cubicBezTo>
                  <a:cubicBezTo>
                    <a:pt x="6501" y="6073"/>
                    <a:pt x="6633" y="5948"/>
                    <a:pt x="6771" y="5830"/>
                  </a:cubicBezTo>
                  <a:cubicBezTo>
                    <a:pt x="7021" y="5610"/>
                    <a:pt x="7000" y="5342"/>
                    <a:pt x="6743" y="5164"/>
                  </a:cubicBezTo>
                  <a:cubicBezTo>
                    <a:pt x="4818" y="3859"/>
                    <a:pt x="3309" y="2190"/>
                    <a:pt x="2086" y="218"/>
                  </a:cubicBezTo>
                  <a:cubicBezTo>
                    <a:pt x="1994" y="65"/>
                    <a:pt x="1794" y="1"/>
                    <a:pt x="1559" y="1"/>
                  </a:cubicBezTo>
                  <a:close/>
                  <a:moveTo>
                    <a:pt x="4721" y="6779"/>
                  </a:moveTo>
                  <a:cubicBezTo>
                    <a:pt x="4237" y="7443"/>
                    <a:pt x="3641" y="7988"/>
                    <a:pt x="2971" y="8398"/>
                  </a:cubicBezTo>
                  <a:cubicBezTo>
                    <a:pt x="2403" y="9457"/>
                    <a:pt x="1965" y="10594"/>
                    <a:pt x="1544" y="11739"/>
                  </a:cubicBezTo>
                  <a:cubicBezTo>
                    <a:pt x="1437" y="12028"/>
                    <a:pt x="1726" y="12145"/>
                    <a:pt x="2107" y="12145"/>
                  </a:cubicBezTo>
                  <a:cubicBezTo>
                    <a:pt x="2611" y="12145"/>
                    <a:pt x="3281" y="11936"/>
                    <a:pt x="3412" y="11628"/>
                  </a:cubicBezTo>
                  <a:cubicBezTo>
                    <a:pt x="3873" y="10555"/>
                    <a:pt x="4332" y="9485"/>
                    <a:pt x="4793" y="8412"/>
                  </a:cubicBezTo>
                  <a:cubicBezTo>
                    <a:pt x="4803" y="8384"/>
                    <a:pt x="4818" y="8351"/>
                    <a:pt x="4832" y="8320"/>
                  </a:cubicBezTo>
                  <a:cubicBezTo>
                    <a:pt x="5020" y="7973"/>
                    <a:pt x="5228" y="7635"/>
                    <a:pt x="5453" y="7310"/>
                  </a:cubicBezTo>
                  <a:cubicBezTo>
                    <a:pt x="5264" y="7267"/>
                    <a:pt x="5085" y="7171"/>
                    <a:pt x="4939" y="7015"/>
                  </a:cubicBezTo>
                  <a:cubicBezTo>
                    <a:pt x="4864" y="6936"/>
                    <a:pt x="4793" y="6857"/>
                    <a:pt x="4721" y="677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64;p119">
              <a:extLst>
                <a:ext uri="{FF2B5EF4-FFF2-40B4-BE49-F238E27FC236}">
                  <a16:creationId xmlns:a16="http://schemas.microsoft.com/office/drawing/2014/main" id="{C0677F62-5DF0-9F53-193E-1E3F1C94350A}"/>
                </a:ext>
              </a:extLst>
            </p:cNvPr>
            <p:cNvSpPr/>
            <p:nvPr/>
          </p:nvSpPr>
          <p:spPr>
            <a:xfrm>
              <a:off x="81450" y="2521625"/>
              <a:ext cx="43775" cy="73200"/>
            </a:xfrm>
            <a:custGeom>
              <a:avLst/>
              <a:gdLst/>
              <a:ahLst/>
              <a:cxnLst/>
              <a:rect l="l" t="t" r="r" b="b"/>
              <a:pathLst>
                <a:path w="1751" h="2928" extrusionOk="0">
                  <a:moveTo>
                    <a:pt x="549" y="0"/>
                  </a:moveTo>
                  <a:cubicBezTo>
                    <a:pt x="382" y="57"/>
                    <a:pt x="236" y="161"/>
                    <a:pt x="125" y="314"/>
                  </a:cubicBezTo>
                  <a:cubicBezTo>
                    <a:pt x="104" y="347"/>
                    <a:pt x="82" y="378"/>
                    <a:pt x="57" y="407"/>
                  </a:cubicBezTo>
                  <a:cubicBezTo>
                    <a:pt x="72" y="428"/>
                    <a:pt x="82" y="446"/>
                    <a:pt x="97" y="464"/>
                  </a:cubicBezTo>
                  <a:cubicBezTo>
                    <a:pt x="421" y="971"/>
                    <a:pt x="585" y="1209"/>
                    <a:pt x="464" y="1826"/>
                  </a:cubicBezTo>
                  <a:cubicBezTo>
                    <a:pt x="403" y="2144"/>
                    <a:pt x="240" y="2465"/>
                    <a:pt x="82" y="2775"/>
                  </a:cubicBezTo>
                  <a:cubicBezTo>
                    <a:pt x="57" y="2824"/>
                    <a:pt x="29" y="2878"/>
                    <a:pt x="1" y="2928"/>
                  </a:cubicBezTo>
                  <a:cubicBezTo>
                    <a:pt x="671" y="2518"/>
                    <a:pt x="1267" y="1973"/>
                    <a:pt x="1751" y="1309"/>
                  </a:cubicBezTo>
                  <a:cubicBezTo>
                    <a:pt x="1352" y="874"/>
                    <a:pt x="949" y="436"/>
                    <a:pt x="54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65;p119">
              <a:extLst>
                <a:ext uri="{FF2B5EF4-FFF2-40B4-BE49-F238E27FC236}">
                  <a16:creationId xmlns:a16="http://schemas.microsoft.com/office/drawing/2014/main" id="{D88DCBD9-84D3-4A1C-9CC9-E2B0442B4E8B}"/>
                </a:ext>
              </a:extLst>
            </p:cNvPr>
            <p:cNvSpPr/>
            <p:nvPr/>
          </p:nvSpPr>
          <p:spPr>
            <a:xfrm>
              <a:off x="143500" y="2539900"/>
              <a:ext cx="35675" cy="28475"/>
            </a:xfrm>
            <a:custGeom>
              <a:avLst/>
              <a:gdLst/>
              <a:ahLst/>
              <a:cxnLst/>
              <a:rect l="l" t="t" r="r" b="b"/>
              <a:pathLst>
                <a:path w="1427" h="1139" extrusionOk="0">
                  <a:moveTo>
                    <a:pt x="924" y="1"/>
                  </a:moveTo>
                  <a:lnTo>
                    <a:pt x="924" y="1"/>
                  </a:lnTo>
                  <a:cubicBezTo>
                    <a:pt x="578" y="346"/>
                    <a:pt x="274" y="720"/>
                    <a:pt x="1" y="1109"/>
                  </a:cubicBezTo>
                  <a:cubicBezTo>
                    <a:pt x="82" y="1130"/>
                    <a:pt x="168" y="1138"/>
                    <a:pt x="250" y="1138"/>
                  </a:cubicBezTo>
                  <a:cubicBezTo>
                    <a:pt x="867" y="1138"/>
                    <a:pt x="1426" y="635"/>
                    <a:pt x="9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66;p119">
              <a:extLst>
                <a:ext uri="{FF2B5EF4-FFF2-40B4-BE49-F238E27FC236}">
                  <a16:creationId xmlns:a16="http://schemas.microsoft.com/office/drawing/2014/main" id="{69CCACE2-22AF-4745-6C01-BA48E21AF485}"/>
                </a:ext>
              </a:extLst>
            </p:cNvPr>
            <p:cNvSpPr/>
            <p:nvPr/>
          </p:nvSpPr>
          <p:spPr>
            <a:xfrm>
              <a:off x="21900" y="2428300"/>
              <a:ext cx="144725" cy="139325"/>
            </a:xfrm>
            <a:custGeom>
              <a:avLst/>
              <a:gdLst/>
              <a:ahLst/>
              <a:cxnLst/>
              <a:rect l="l" t="t" r="r" b="b"/>
              <a:pathLst>
                <a:path w="5789" h="5573" extrusionOk="0">
                  <a:moveTo>
                    <a:pt x="1223" y="0"/>
                  </a:moveTo>
                  <a:cubicBezTo>
                    <a:pt x="581" y="0"/>
                    <a:pt x="0" y="545"/>
                    <a:pt x="621" y="1223"/>
                  </a:cubicBezTo>
                  <a:cubicBezTo>
                    <a:pt x="1391" y="2057"/>
                    <a:pt x="2161" y="2895"/>
                    <a:pt x="2931" y="3733"/>
                  </a:cubicBezTo>
                  <a:cubicBezTo>
                    <a:pt x="3038" y="3698"/>
                    <a:pt x="3156" y="3680"/>
                    <a:pt x="3274" y="3680"/>
                  </a:cubicBezTo>
                  <a:cubicBezTo>
                    <a:pt x="3958" y="3680"/>
                    <a:pt x="4679" y="4265"/>
                    <a:pt x="4197" y="4953"/>
                  </a:cubicBezTo>
                  <a:cubicBezTo>
                    <a:pt x="4176" y="4982"/>
                    <a:pt x="4154" y="5013"/>
                    <a:pt x="4133" y="5042"/>
                  </a:cubicBezTo>
                  <a:cubicBezTo>
                    <a:pt x="4205" y="5120"/>
                    <a:pt x="4276" y="5199"/>
                    <a:pt x="4351" y="5278"/>
                  </a:cubicBezTo>
                  <a:cubicBezTo>
                    <a:pt x="4497" y="5434"/>
                    <a:pt x="4676" y="5530"/>
                    <a:pt x="4865" y="5573"/>
                  </a:cubicBezTo>
                  <a:cubicBezTo>
                    <a:pt x="5138" y="5184"/>
                    <a:pt x="5442" y="4810"/>
                    <a:pt x="5788" y="4465"/>
                  </a:cubicBezTo>
                  <a:cubicBezTo>
                    <a:pt x="5767" y="4436"/>
                    <a:pt x="5742" y="4411"/>
                    <a:pt x="5716" y="4383"/>
                  </a:cubicBezTo>
                  <a:cubicBezTo>
                    <a:pt x="4475" y="3031"/>
                    <a:pt x="3231" y="1679"/>
                    <a:pt x="1987" y="328"/>
                  </a:cubicBezTo>
                  <a:cubicBezTo>
                    <a:pt x="1780" y="100"/>
                    <a:pt x="1495" y="0"/>
                    <a:pt x="122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67;p119">
              <a:extLst>
                <a:ext uri="{FF2B5EF4-FFF2-40B4-BE49-F238E27FC236}">
                  <a16:creationId xmlns:a16="http://schemas.microsoft.com/office/drawing/2014/main" id="{4D1F7745-E9FD-3E6E-6C15-B0872F19F6F0}"/>
                </a:ext>
              </a:extLst>
            </p:cNvPr>
            <p:cNvSpPr/>
            <p:nvPr/>
          </p:nvSpPr>
          <p:spPr>
            <a:xfrm>
              <a:off x="95175" y="2520275"/>
              <a:ext cx="43700" cy="34100"/>
            </a:xfrm>
            <a:custGeom>
              <a:avLst/>
              <a:gdLst/>
              <a:ahLst/>
              <a:cxnLst/>
              <a:rect l="l" t="t" r="r" b="b"/>
              <a:pathLst>
                <a:path w="1748" h="1364" extrusionOk="0">
                  <a:moveTo>
                    <a:pt x="343" y="1"/>
                  </a:moveTo>
                  <a:cubicBezTo>
                    <a:pt x="225" y="1"/>
                    <a:pt x="107" y="19"/>
                    <a:pt x="0" y="54"/>
                  </a:cubicBezTo>
                  <a:cubicBezTo>
                    <a:pt x="400" y="490"/>
                    <a:pt x="803" y="928"/>
                    <a:pt x="1202" y="1363"/>
                  </a:cubicBezTo>
                  <a:cubicBezTo>
                    <a:pt x="1223" y="1334"/>
                    <a:pt x="1245" y="1303"/>
                    <a:pt x="1266" y="1274"/>
                  </a:cubicBezTo>
                  <a:cubicBezTo>
                    <a:pt x="1748" y="586"/>
                    <a:pt x="1027" y="1"/>
                    <a:pt x="34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548E550-3F3F-AA97-B5BE-503AB6831B61}"/>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51</a:t>
            </a:r>
          </a:p>
        </p:txBody>
      </p:sp>
      <p:grpSp>
        <p:nvGrpSpPr>
          <p:cNvPr id="2" name="Google Shape;2483;p80">
            <a:extLst>
              <a:ext uri="{FF2B5EF4-FFF2-40B4-BE49-F238E27FC236}">
                <a16:creationId xmlns:a16="http://schemas.microsoft.com/office/drawing/2014/main" id="{50608E83-214E-2C65-99D0-1B99E2FE1E1C}"/>
              </a:ext>
            </a:extLst>
          </p:cNvPr>
          <p:cNvGrpSpPr/>
          <p:nvPr/>
        </p:nvGrpSpPr>
        <p:grpSpPr>
          <a:xfrm>
            <a:off x="3069656" y="588848"/>
            <a:ext cx="2192024" cy="223959"/>
            <a:chOff x="4345425" y="2175475"/>
            <a:chExt cx="800750" cy="176025"/>
          </a:xfrm>
        </p:grpSpPr>
        <p:sp>
          <p:nvSpPr>
            <p:cNvPr id="5" name="Google Shape;2484;p80">
              <a:extLst>
                <a:ext uri="{FF2B5EF4-FFF2-40B4-BE49-F238E27FC236}">
                  <a16:creationId xmlns:a16="http://schemas.microsoft.com/office/drawing/2014/main" id="{590E7E84-9774-B030-48A0-D0F6691F40C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85;p80">
              <a:extLst>
                <a:ext uri="{FF2B5EF4-FFF2-40B4-BE49-F238E27FC236}">
                  <a16:creationId xmlns:a16="http://schemas.microsoft.com/office/drawing/2014/main" id="{A7777625-7CF5-AEF9-1B9D-3B9A950B8949}"/>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486;p80">
            <a:extLst>
              <a:ext uri="{FF2B5EF4-FFF2-40B4-BE49-F238E27FC236}">
                <a16:creationId xmlns:a16="http://schemas.microsoft.com/office/drawing/2014/main" id="{C7FA0A7E-C90D-FD22-85C8-BA3317A9DD2B}"/>
              </a:ext>
            </a:extLst>
          </p:cNvPr>
          <p:cNvGrpSpPr/>
          <p:nvPr/>
        </p:nvGrpSpPr>
        <p:grpSpPr>
          <a:xfrm>
            <a:off x="3450966" y="768844"/>
            <a:ext cx="1578529" cy="234199"/>
            <a:chOff x="4345425" y="2175475"/>
            <a:chExt cx="800750" cy="176025"/>
          </a:xfrm>
        </p:grpSpPr>
        <p:sp>
          <p:nvSpPr>
            <p:cNvPr id="26" name="Google Shape;2487;p80">
              <a:extLst>
                <a:ext uri="{FF2B5EF4-FFF2-40B4-BE49-F238E27FC236}">
                  <a16:creationId xmlns:a16="http://schemas.microsoft.com/office/drawing/2014/main" id="{9EFDC12A-21F3-9685-BFA7-40853E7C01E7}"/>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88;p80">
              <a:extLst>
                <a:ext uri="{FF2B5EF4-FFF2-40B4-BE49-F238E27FC236}">
                  <a16:creationId xmlns:a16="http://schemas.microsoft.com/office/drawing/2014/main" id="{FEA2B717-E7CD-7E6D-7BB1-2143563C1A1D}"/>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 name="Google Shape;2509;p80">
            <a:extLst>
              <a:ext uri="{FF2B5EF4-FFF2-40B4-BE49-F238E27FC236}">
                <a16:creationId xmlns:a16="http://schemas.microsoft.com/office/drawing/2014/main" id="{70862F82-02C6-BA97-E032-C0DE2308DE3A}"/>
              </a:ext>
            </a:extLst>
          </p:cNvPr>
          <p:cNvSpPr txBox="1">
            <a:spLocks noGrp="1"/>
          </p:cNvSpPr>
          <p:nvPr>
            <p:ph type="title"/>
          </p:nvPr>
        </p:nvSpPr>
        <p:spPr>
          <a:xfrm>
            <a:off x="3047501" y="75424"/>
            <a:ext cx="3519300" cy="1679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sz="3600" dirty="0">
                <a:solidFill>
                  <a:schemeClr val="tx1"/>
                </a:solidFill>
              </a:rPr>
              <a:t>Future work</a:t>
            </a:r>
            <a:endParaRPr sz="3600" dirty="0">
              <a:solidFill>
                <a:schemeClr val="tx1"/>
              </a:solidFill>
            </a:endParaRPr>
          </a:p>
        </p:txBody>
      </p:sp>
    </p:spTree>
    <p:extLst>
      <p:ext uri="{BB962C8B-B14F-4D97-AF65-F5344CB8AC3E}">
        <p14:creationId xmlns:p14="http://schemas.microsoft.com/office/powerpoint/2010/main" val="1480957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81"/>
          <p:cNvSpPr txBox="1">
            <a:spLocks noGrp="1"/>
          </p:cNvSpPr>
          <p:nvPr>
            <p:ph type="title"/>
          </p:nvPr>
        </p:nvSpPr>
        <p:spPr>
          <a:xfrm>
            <a:off x="1232825" y="1765317"/>
            <a:ext cx="6678300" cy="755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US" dirty="0"/>
              <a:t>References </a:t>
            </a:r>
            <a:endParaRPr dirty="0"/>
          </a:p>
        </p:txBody>
      </p:sp>
      <p:grpSp>
        <p:nvGrpSpPr>
          <p:cNvPr id="2533" name="Google Shape;2533;p81"/>
          <p:cNvGrpSpPr/>
          <p:nvPr/>
        </p:nvGrpSpPr>
        <p:grpSpPr>
          <a:xfrm>
            <a:off x="1565679" y="2508598"/>
            <a:ext cx="6012592" cy="176025"/>
            <a:chOff x="4345425" y="2175475"/>
            <a:chExt cx="800750" cy="176025"/>
          </a:xfrm>
        </p:grpSpPr>
        <p:sp>
          <p:nvSpPr>
            <p:cNvPr id="2534" name="Google Shape;2534;p8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81"/>
          <p:cNvGrpSpPr/>
          <p:nvPr/>
        </p:nvGrpSpPr>
        <p:grpSpPr>
          <a:xfrm>
            <a:off x="365925" y="252625"/>
            <a:ext cx="1199746" cy="1130279"/>
            <a:chOff x="365925" y="252625"/>
            <a:chExt cx="1199746" cy="1130279"/>
          </a:xfrm>
        </p:grpSpPr>
        <p:sp>
          <p:nvSpPr>
            <p:cNvPr id="2537" name="Google Shape;2537;p81"/>
            <p:cNvSpPr/>
            <p:nvPr/>
          </p:nvSpPr>
          <p:spPr>
            <a:xfrm>
              <a:off x="1114864" y="885316"/>
              <a:ext cx="167704" cy="158851"/>
            </a:xfrm>
            <a:custGeom>
              <a:avLst/>
              <a:gdLst/>
              <a:ahLst/>
              <a:cxnLst/>
              <a:rect l="l" t="t" r="r" b="b"/>
              <a:pathLst>
                <a:path w="2728" h="2584" extrusionOk="0">
                  <a:moveTo>
                    <a:pt x="1500" y="1"/>
                  </a:moveTo>
                  <a:cubicBezTo>
                    <a:pt x="1446" y="1"/>
                    <a:pt x="1391" y="3"/>
                    <a:pt x="1334" y="8"/>
                  </a:cubicBezTo>
                  <a:cubicBezTo>
                    <a:pt x="828" y="45"/>
                    <a:pt x="149" y="539"/>
                    <a:pt x="75" y="1218"/>
                  </a:cubicBezTo>
                  <a:cubicBezTo>
                    <a:pt x="1" y="1650"/>
                    <a:pt x="482" y="2428"/>
                    <a:pt x="1124" y="2539"/>
                  </a:cubicBezTo>
                  <a:cubicBezTo>
                    <a:pt x="1212" y="2568"/>
                    <a:pt x="1306" y="2584"/>
                    <a:pt x="1402" y="2584"/>
                  </a:cubicBezTo>
                  <a:cubicBezTo>
                    <a:pt x="1507" y="2584"/>
                    <a:pt x="1613" y="2565"/>
                    <a:pt x="1716" y="2526"/>
                  </a:cubicBezTo>
                  <a:lnTo>
                    <a:pt x="1704" y="2526"/>
                  </a:lnTo>
                  <a:cubicBezTo>
                    <a:pt x="1902" y="2465"/>
                    <a:pt x="2099" y="2366"/>
                    <a:pt x="2272" y="2230"/>
                  </a:cubicBezTo>
                  <a:lnTo>
                    <a:pt x="2272" y="2230"/>
                  </a:lnTo>
                  <a:cubicBezTo>
                    <a:pt x="2262" y="2240"/>
                    <a:pt x="2258" y="2244"/>
                    <a:pt x="2260" y="2244"/>
                  </a:cubicBezTo>
                  <a:cubicBezTo>
                    <a:pt x="2266" y="2244"/>
                    <a:pt x="2351" y="2176"/>
                    <a:pt x="2420" y="2107"/>
                  </a:cubicBezTo>
                  <a:cubicBezTo>
                    <a:pt x="2445" y="2057"/>
                    <a:pt x="2482" y="2020"/>
                    <a:pt x="2494" y="1971"/>
                  </a:cubicBezTo>
                  <a:cubicBezTo>
                    <a:pt x="2630" y="1749"/>
                    <a:pt x="2704" y="1489"/>
                    <a:pt x="2716" y="1230"/>
                  </a:cubicBezTo>
                  <a:cubicBezTo>
                    <a:pt x="2728" y="491"/>
                    <a:pt x="2275"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1"/>
            <p:cNvSpPr/>
            <p:nvPr/>
          </p:nvSpPr>
          <p:spPr>
            <a:xfrm>
              <a:off x="597375" y="406433"/>
              <a:ext cx="151044" cy="131126"/>
            </a:xfrm>
            <a:custGeom>
              <a:avLst/>
              <a:gdLst/>
              <a:ahLst/>
              <a:cxnLst/>
              <a:rect l="l" t="t" r="r" b="b"/>
              <a:pathLst>
                <a:path w="2457" h="2133" extrusionOk="0">
                  <a:moveTo>
                    <a:pt x="1620" y="1"/>
                  </a:moveTo>
                  <a:cubicBezTo>
                    <a:pt x="1569" y="1"/>
                    <a:pt x="1519" y="3"/>
                    <a:pt x="1469" y="9"/>
                  </a:cubicBezTo>
                  <a:lnTo>
                    <a:pt x="1420" y="9"/>
                  </a:lnTo>
                  <a:cubicBezTo>
                    <a:pt x="1395" y="9"/>
                    <a:pt x="1383" y="9"/>
                    <a:pt x="1358" y="22"/>
                  </a:cubicBezTo>
                  <a:lnTo>
                    <a:pt x="1383" y="9"/>
                  </a:lnTo>
                  <a:lnTo>
                    <a:pt x="1383" y="9"/>
                  </a:lnTo>
                  <a:cubicBezTo>
                    <a:pt x="1358" y="22"/>
                    <a:pt x="1308" y="34"/>
                    <a:pt x="1284" y="46"/>
                  </a:cubicBezTo>
                  <a:lnTo>
                    <a:pt x="1271" y="46"/>
                  </a:lnTo>
                  <a:cubicBezTo>
                    <a:pt x="593" y="281"/>
                    <a:pt x="0" y="1145"/>
                    <a:pt x="185" y="1614"/>
                  </a:cubicBezTo>
                  <a:cubicBezTo>
                    <a:pt x="370" y="2071"/>
                    <a:pt x="593" y="2120"/>
                    <a:pt x="1062" y="2132"/>
                  </a:cubicBezTo>
                  <a:cubicBezTo>
                    <a:pt x="1068" y="2132"/>
                    <a:pt x="1074" y="2133"/>
                    <a:pt x="1081" y="2133"/>
                  </a:cubicBezTo>
                  <a:cubicBezTo>
                    <a:pt x="1606" y="2133"/>
                    <a:pt x="2175" y="1633"/>
                    <a:pt x="2345" y="1132"/>
                  </a:cubicBezTo>
                  <a:cubicBezTo>
                    <a:pt x="2456" y="824"/>
                    <a:pt x="2419" y="491"/>
                    <a:pt x="2247" y="219"/>
                  </a:cubicBezTo>
                  <a:cubicBezTo>
                    <a:pt x="2163" y="83"/>
                    <a:pt x="1895" y="1"/>
                    <a:pt x="1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1"/>
            <p:cNvSpPr/>
            <p:nvPr/>
          </p:nvSpPr>
          <p:spPr>
            <a:xfrm>
              <a:off x="1089045" y="567372"/>
              <a:ext cx="157929" cy="130266"/>
            </a:xfrm>
            <a:custGeom>
              <a:avLst/>
              <a:gdLst/>
              <a:ahLst/>
              <a:cxnLst/>
              <a:rect l="l" t="t" r="r" b="b"/>
              <a:pathLst>
                <a:path w="2569" h="2119" extrusionOk="0">
                  <a:moveTo>
                    <a:pt x="1249" y="0"/>
                  </a:moveTo>
                  <a:cubicBezTo>
                    <a:pt x="1113" y="0"/>
                    <a:pt x="976" y="19"/>
                    <a:pt x="840" y="57"/>
                  </a:cubicBezTo>
                  <a:cubicBezTo>
                    <a:pt x="507" y="193"/>
                    <a:pt x="223" y="465"/>
                    <a:pt x="75" y="798"/>
                  </a:cubicBezTo>
                  <a:cubicBezTo>
                    <a:pt x="13" y="971"/>
                    <a:pt x="1" y="1156"/>
                    <a:pt x="38" y="1341"/>
                  </a:cubicBezTo>
                  <a:cubicBezTo>
                    <a:pt x="50" y="1477"/>
                    <a:pt x="112" y="1600"/>
                    <a:pt x="198" y="1712"/>
                  </a:cubicBezTo>
                  <a:lnTo>
                    <a:pt x="211" y="1724"/>
                  </a:lnTo>
                  <a:cubicBezTo>
                    <a:pt x="248" y="1761"/>
                    <a:pt x="285" y="1798"/>
                    <a:pt x="334" y="1835"/>
                  </a:cubicBezTo>
                  <a:cubicBezTo>
                    <a:pt x="408" y="1897"/>
                    <a:pt x="495" y="1946"/>
                    <a:pt x="581" y="1995"/>
                  </a:cubicBezTo>
                  <a:cubicBezTo>
                    <a:pt x="692" y="2057"/>
                    <a:pt x="828" y="2094"/>
                    <a:pt x="951" y="2119"/>
                  </a:cubicBezTo>
                  <a:cubicBezTo>
                    <a:pt x="976" y="2115"/>
                    <a:pt x="1004" y="2113"/>
                    <a:pt x="1031" y="2113"/>
                  </a:cubicBezTo>
                  <a:cubicBezTo>
                    <a:pt x="1087" y="2113"/>
                    <a:pt x="1145" y="2119"/>
                    <a:pt x="1186" y="2119"/>
                  </a:cubicBezTo>
                  <a:cubicBezTo>
                    <a:pt x="1359" y="2119"/>
                    <a:pt x="1532" y="2094"/>
                    <a:pt x="1704" y="2045"/>
                  </a:cubicBezTo>
                  <a:cubicBezTo>
                    <a:pt x="1964" y="1934"/>
                    <a:pt x="2420" y="1687"/>
                    <a:pt x="2531" y="1440"/>
                  </a:cubicBezTo>
                  <a:cubicBezTo>
                    <a:pt x="2531" y="1441"/>
                    <a:pt x="2532" y="1442"/>
                    <a:pt x="2532" y="1442"/>
                  </a:cubicBezTo>
                  <a:cubicBezTo>
                    <a:pt x="2536" y="1442"/>
                    <a:pt x="2556" y="1387"/>
                    <a:pt x="2556" y="1354"/>
                  </a:cubicBezTo>
                  <a:cubicBezTo>
                    <a:pt x="2568" y="1218"/>
                    <a:pt x="2568" y="1082"/>
                    <a:pt x="2556" y="946"/>
                  </a:cubicBezTo>
                  <a:cubicBezTo>
                    <a:pt x="2531" y="798"/>
                    <a:pt x="2470" y="650"/>
                    <a:pt x="2383" y="527"/>
                  </a:cubicBezTo>
                  <a:cubicBezTo>
                    <a:pt x="2092" y="188"/>
                    <a:pt x="1680" y="0"/>
                    <a:pt x="1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1"/>
            <p:cNvSpPr/>
            <p:nvPr/>
          </p:nvSpPr>
          <p:spPr>
            <a:xfrm>
              <a:off x="566208" y="672001"/>
              <a:ext cx="109364" cy="95901"/>
            </a:xfrm>
            <a:custGeom>
              <a:avLst/>
              <a:gdLst/>
              <a:ahLst/>
              <a:cxnLst/>
              <a:rect l="l" t="t" r="r" b="b"/>
              <a:pathLst>
                <a:path w="1779" h="1560" extrusionOk="0">
                  <a:moveTo>
                    <a:pt x="840" y="0"/>
                  </a:moveTo>
                  <a:cubicBezTo>
                    <a:pt x="770" y="0"/>
                    <a:pt x="700" y="7"/>
                    <a:pt x="630" y="22"/>
                  </a:cubicBezTo>
                  <a:cubicBezTo>
                    <a:pt x="495" y="59"/>
                    <a:pt x="371" y="121"/>
                    <a:pt x="273" y="207"/>
                  </a:cubicBezTo>
                  <a:cubicBezTo>
                    <a:pt x="137" y="343"/>
                    <a:pt x="38" y="516"/>
                    <a:pt x="1" y="701"/>
                  </a:cubicBezTo>
                  <a:lnTo>
                    <a:pt x="1" y="824"/>
                  </a:lnTo>
                  <a:cubicBezTo>
                    <a:pt x="1" y="842"/>
                    <a:pt x="7" y="938"/>
                    <a:pt x="6" y="955"/>
                  </a:cubicBezTo>
                  <a:lnTo>
                    <a:pt x="6" y="955"/>
                  </a:lnTo>
                  <a:cubicBezTo>
                    <a:pt x="5" y="945"/>
                    <a:pt x="3" y="934"/>
                    <a:pt x="1" y="923"/>
                  </a:cubicBezTo>
                  <a:lnTo>
                    <a:pt x="1" y="923"/>
                  </a:lnTo>
                  <a:cubicBezTo>
                    <a:pt x="4" y="948"/>
                    <a:pt x="5" y="958"/>
                    <a:pt x="6" y="958"/>
                  </a:cubicBezTo>
                  <a:cubicBezTo>
                    <a:pt x="6" y="958"/>
                    <a:pt x="6" y="957"/>
                    <a:pt x="6" y="955"/>
                  </a:cubicBezTo>
                  <a:lnTo>
                    <a:pt x="6" y="955"/>
                  </a:lnTo>
                  <a:cubicBezTo>
                    <a:pt x="17" y="1019"/>
                    <a:pt x="29" y="1082"/>
                    <a:pt x="50" y="1145"/>
                  </a:cubicBezTo>
                  <a:lnTo>
                    <a:pt x="50" y="1158"/>
                  </a:lnTo>
                  <a:cubicBezTo>
                    <a:pt x="87" y="1232"/>
                    <a:pt x="124" y="1293"/>
                    <a:pt x="186" y="1343"/>
                  </a:cubicBezTo>
                  <a:cubicBezTo>
                    <a:pt x="341" y="1494"/>
                    <a:pt x="545" y="1559"/>
                    <a:pt x="754" y="1559"/>
                  </a:cubicBezTo>
                  <a:cubicBezTo>
                    <a:pt x="1230" y="1559"/>
                    <a:pt x="1733" y="1221"/>
                    <a:pt x="1741" y="775"/>
                  </a:cubicBezTo>
                  <a:cubicBezTo>
                    <a:pt x="1778" y="590"/>
                    <a:pt x="1569" y="269"/>
                    <a:pt x="1482" y="207"/>
                  </a:cubicBezTo>
                  <a:cubicBezTo>
                    <a:pt x="1293" y="75"/>
                    <a:pt x="1068" y="0"/>
                    <a:pt x="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1"/>
            <p:cNvSpPr/>
            <p:nvPr/>
          </p:nvSpPr>
          <p:spPr>
            <a:xfrm>
              <a:off x="392482" y="277461"/>
              <a:ext cx="1123886" cy="1079132"/>
            </a:xfrm>
            <a:custGeom>
              <a:avLst/>
              <a:gdLst/>
              <a:ahLst/>
              <a:cxnLst/>
              <a:rect l="l" t="t" r="r" b="b"/>
              <a:pathLst>
                <a:path w="18282" h="17554" extrusionOk="0">
                  <a:moveTo>
                    <a:pt x="8888" y="1187"/>
                  </a:moveTo>
                  <a:cubicBezTo>
                    <a:pt x="8966" y="1187"/>
                    <a:pt x="9044" y="1194"/>
                    <a:pt x="9122" y="1206"/>
                  </a:cubicBezTo>
                  <a:cubicBezTo>
                    <a:pt x="9468" y="1231"/>
                    <a:pt x="9789" y="1354"/>
                    <a:pt x="10048" y="1564"/>
                  </a:cubicBezTo>
                  <a:cubicBezTo>
                    <a:pt x="10369" y="1836"/>
                    <a:pt x="10579" y="2231"/>
                    <a:pt x="10628" y="2638"/>
                  </a:cubicBezTo>
                  <a:cubicBezTo>
                    <a:pt x="10653" y="3008"/>
                    <a:pt x="10554" y="3379"/>
                    <a:pt x="10344" y="3687"/>
                  </a:cubicBezTo>
                  <a:cubicBezTo>
                    <a:pt x="10073" y="4033"/>
                    <a:pt x="9703" y="4292"/>
                    <a:pt x="9295" y="4453"/>
                  </a:cubicBezTo>
                  <a:cubicBezTo>
                    <a:pt x="9067" y="4549"/>
                    <a:pt x="8812" y="4598"/>
                    <a:pt x="8556" y="4598"/>
                  </a:cubicBezTo>
                  <a:cubicBezTo>
                    <a:pt x="7897" y="4598"/>
                    <a:pt x="7234" y="4278"/>
                    <a:pt x="7012" y="3638"/>
                  </a:cubicBezTo>
                  <a:cubicBezTo>
                    <a:pt x="6876" y="3230"/>
                    <a:pt x="6888" y="2798"/>
                    <a:pt x="7061" y="2416"/>
                  </a:cubicBezTo>
                  <a:cubicBezTo>
                    <a:pt x="7271" y="2033"/>
                    <a:pt x="7579" y="1700"/>
                    <a:pt x="7950" y="1478"/>
                  </a:cubicBezTo>
                  <a:cubicBezTo>
                    <a:pt x="8036" y="1428"/>
                    <a:pt x="8135" y="1379"/>
                    <a:pt x="8221" y="1342"/>
                  </a:cubicBezTo>
                  <a:cubicBezTo>
                    <a:pt x="8433" y="1241"/>
                    <a:pt x="8659" y="1187"/>
                    <a:pt x="8888" y="1187"/>
                  </a:cubicBezTo>
                  <a:close/>
                  <a:moveTo>
                    <a:pt x="5098" y="1712"/>
                  </a:moveTo>
                  <a:cubicBezTo>
                    <a:pt x="5432" y="1712"/>
                    <a:pt x="5740" y="1873"/>
                    <a:pt x="5938" y="2144"/>
                  </a:cubicBezTo>
                  <a:cubicBezTo>
                    <a:pt x="6123" y="2477"/>
                    <a:pt x="6184" y="2873"/>
                    <a:pt x="6086" y="3243"/>
                  </a:cubicBezTo>
                  <a:cubicBezTo>
                    <a:pt x="5913" y="3811"/>
                    <a:pt x="5518" y="4280"/>
                    <a:pt x="4975" y="4514"/>
                  </a:cubicBezTo>
                  <a:cubicBezTo>
                    <a:pt x="4771" y="4594"/>
                    <a:pt x="4555" y="4635"/>
                    <a:pt x="4339" y="4635"/>
                  </a:cubicBezTo>
                  <a:cubicBezTo>
                    <a:pt x="4123" y="4635"/>
                    <a:pt x="3907" y="4594"/>
                    <a:pt x="3703" y="4514"/>
                  </a:cubicBezTo>
                  <a:cubicBezTo>
                    <a:pt x="3271" y="4329"/>
                    <a:pt x="3037" y="3700"/>
                    <a:pt x="3099" y="3477"/>
                  </a:cubicBezTo>
                  <a:cubicBezTo>
                    <a:pt x="3160" y="2687"/>
                    <a:pt x="3839" y="1984"/>
                    <a:pt x="4580" y="1762"/>
                  </a:cubicBezTo>
                  <a:cubicBezTo>
                    <a:pt x="4629" y="1749"/>
                    <a:pt x="4666" y="1749"/>
                    <a:pt x="4716" y="1749"/>
                  </a:cubicBezTo>
                  <a:cubicBezTo>
                    <a:pt x="4839" y="1712"/>
                    <a:pt x="4962" y="1712"/>
                    <a:pt x="5098" y="1712"/>
                  </a:cubicBezTo>
                  <a:close/>
                  <a:moveTo>
                    <a:pt x="12534" y="4309"/>
                  </a:moveTo>
                  <a:cubicBezTo>
                    <a:pt x="13285" y="4309"/>
                    <a:pt x="14109" y="4768"/>
                    <a:pt x="14270" y="5526"/>
                  </a:cubicBezTo>
                  <a:cubicBezTo>
                    <a:pt x="14381" y="6193"/>
                    <a:pt x="14233" y="6526"/>
                    <a:pt x="13665" y="6872"/>
                  </a:cubicBezTo>
                  <a:cubicBezTo>
                    <a:pt x="13591" y="6934"/>
                    <a:pt x="13492" y="6995"/>
                    <a:pt x="13393" y="7032"/>
                  </a:cubicBezTo>
                  <a:cubicBezTo>
                    <a:pt x="13261" y="7154"/>
                    <a:pt x="12860" y="7246"/>
                    <a:pt x="12485" y="7246"/>
                  </a:cubicBezTo>
                  <a:cubicBezTo>
                    <a:pt x="12442" y="7246"/>
                    <a:pt x="12399" y="7245"/>
                    <a:pt x="12356" y="7242"/>
                  </a:cubicBezTo>
                  <a:cubicBezTo>
                    <a:pt x="11998" y="7205"/>
                    <a:pt x="11665" y="7057"/>
                    <a:pt x="11394" y="6847"/>
                  </a:cubicBezTo>
                  <a:cubicBezTo>
                    <a:pt x="10999" y="6526"/>
                    <a:pt x="10826" y="5872"/>
                    <a:pt x="11073" y="5292"/>
                  </a:cubicBezTo>
                  <a:cubicBezTo>
                    <a:pt x="11320" y="4798"/>
                    <a:pt x="11801" y="4378"/>
                    <a:pt x="12369" y="4317"/>
                  </a:cubicBezTo>
                  <a:cubicBezTo>
                    <a:pt x="12423" y="4312"/>
                    <a:pt x="12479" y="4309"/>
                    <a:pt x="12534" y="4309"/>
                  </a:cubicBezTo>
                  <a:close/>
                  <a:moveTo>
                    <a:pt x="3779" y="6038"/>
                  </a:moveTo>
                  <a:cubicBezTo>
                    <a:pt x="4367" y="6038"/>
                    <a:pt x="4888" y="6473"/>
                    <a:pt x="4962" y="7094"/>
                  </a:cubicBezTo>
                  <a:cubicBezTo>
                    <a:pt x="4975" y="7551"/>
                    <a:pt x="4728" y="7971"/>
                    <a:pt x="4321" y="8180"/>
                  </a:cubicBezTo>
                  <a:cubicBezTo>
                    <a:pt x="4077" y="8315"/>
                    <a:pt x="3829" y="8372"/>
                    <a:pt x="3598" y="8372"/>
                  </a:cubicBezTo>
                  <a:cubicBezTo>
                    <a:pt x="3149" y="8372"/>
                    <a:pt x="2763" y="8157"/>
                    <a:pt x="2592" y="7872"/>
                  </a:cubicBezTo>
                  <a:cubicBezTo>
                    <a:pt x="2555" y="7773"/>
                    <a:pt x="2518" y="7761"/>
                    <a:pt x="2518" y="7674"/>
                  </a:cubicBezTo>
                  <a:cubicBezTo>
                    <a:pt x="2517" y="7675"/>
                    <a:pt x="2516" y="7676"/>
                    <a:pt x="2515" y="7676"/>
                  </a:cubicBezTo>
                  <a:cubicBezTo>
                    <a:pt x="2490" y="7676"/>
                    <a:pt x="2457" y="7461"/>
                    <a:pt x="2457" y="7390"/>
                  </a:cubicBezTo>
                  <a:cubicBezTo>
                    <a:pt x="2444" y="7008"/>
                    <a:pt x="2605" y="6637"/>
                    <a:pt x="2901" y="6403"/>
                  </a:cubicBezTo>
                  <a:cubicBezTo>
                    <a:pt x="3061" y="6230"/>
                    <a:pt x="3271" y="6119"/>
                    <a:pt x="3506" y="6070"/>
                  </a:cubicBezTo>
                  <a:cubicBezTo>
                    <a:pt x="3598" y="6048"/>
                    <a:pt x="3689" y="6038"/>
                    <a:pt x="3779" y="6038"/>
                  </a:cubicBezTo>
                  <a:close/>
                  <a:moveTo>
                    <a:pt x="13248" y="9489"/>
                  </a:moveTo>
                  <a:cubicBezTo>
                    <a:pt x="13803" y="9489"/>
                    <a:pt x="14330" y="9708"/>
                    <a:pt x="14640" y="10205"/>
                  </a:cubicBezTo>
                  <a:cubicBezTo>
                    <a:pt x="14776" y="10452"/>
                    <a:pt x="14850" y="10736"/>
                    <a:pt x="14862" y="11019"/>
                  </a:cubicBezTo>
                  <a:cubicBezTo>
                    <a:pt x="14875" y="11254"/>
                    <a:pt x="14825" y="11489"/>
                    <a:pt x="14727" y="11698"/>
                  </a:cubicBezTo>
                  <a:lnTo>
                    <a:pt x="14714" y="11723"/>
                  </a:lnTo>
                  <a:cubicBezTo>
                    <a:pt x="14702" y="11760"/>
                    <a:pt x="14689" y="11809"/>
                    <a:pt x="14665" y="11847"/>
                  </a:cubicBezTo>
                  <a:cubicBezTo>
                    <a:pt x="14665" y="11884"/>
                    <a:pt x="14652" y="11921"/>
                    <a:pt x="14628" y="11958"/>
                  </a:cubicBezTo>
                  <a:cubicBezTo>
                    <a:pt x="14628" y="11982"/>
                    <a:pt x="14615" y="12007"/>
                    <a:pt x="14591" y="12032"/>
                  </a:cubicBezTo>
                  <a:cubicBezTo>
                    <a:pt x="14504" y="12204"/>
                    <a:pt x="14369" y="12340"/>
                    <a:pt x="14220" y="12451"/>
                  </a:cubicBezTo>
                  <a:cubicBezTo>
                    <a:pt x="14023" y="12612"/>
                    <a:pt x="13788" y="12723"/>
                    <a:pt x="13554" y="12797"/>
                  </a:cubicBezTo>
                  <a:lnTo>
                    <a:pt x="13591" y="12772"/>
                  </a:lnTo>
                  <a:lnTo>
                    <a:pt x="13591" y="12772"/>
                  </a:lnTo>
                  <a:cubicBezTo>
                    <a:pt x="13457" y="12837"/>
                    <a:pt x="13309" y="12863"/>
                    <a:pt x="13159" y="12863"/>
                  </a:cubicBezTo>
                  <a:cubicBezTo>
                    <a:pt x="12934" y="12863"/>
                    <a:pt x="12704" y="12804"/>
                    <a:pt x="12505" y="12723"/>
                  </a:cubicBezTo>
                  <a:cubicBezTo>
                    <a:pt x="11813" y="12464"/>
                    <a:pt x="11110" y="11439"/>
                    <a:pt x="11579" y="10550"/>
                  </a:cubicBezTo>
                  <a:cubicBezTo>
                    <a:pt x="11850" y="10020"/>
                    <a:pt x="12344" y="9637"/>
                    <a:pt x="12924" y="9514"/>
                  </a:cubicBezTo>
                  <a:cubicBezTo>
                    <a:pt x="13032" y="9497"/>
                    <a:pt x="13141" y="9489"/>
                    <a:pt x="13248" y="9489"/>
                  </a:cubicBezTo>
                  <a:close/>
                  <a:moveTo>
                    <a:pt x="8578" y="1"/>
                  </a:moveTo>
                  <a:cubicBezTo>
                    <a:pt x="7363" y="1"/>
                    <a:pt x="6118" y="202"/>
                    <a:pt x="4901" y="601"/>
                  </a:cubicBezTo>
                  <a:cubicBezTo>
                    <a:pt x="3728" y="984"/>
                    <a:pt x="1815" y="1984"/>
                    <a:pt x="778" y="4539"/>
                  </a:cubicBezTo>
                  <a:cubicBezTo>
                    <a:pt x="568" y="5057"/>
                    <a:pt x="408" y="5600"/>
                    <a:pt x="296" y="6156"/>
                  </a:cubicBezTo>
                  <a:cubicBezTo>
                    <a:pt x="111" y="7094"/>
                    <a:pt x="0" y="8489"/>
                    <a:pt x="605" y="9723"/>
                  </a:cubicBezTo>
                  <a:cubicBezTo>
                    <a:pt x="1377" y="11314"/>
                    <a:pt x="3248" y="12356"/>
                    <a:pt x="5272" y="12356"/>
                  </a:cubicBezTo>
                  <a:cubicBezTo>
                    <a:pt x="5415" y="12356"/>
                    <a:pt x="5559" y="12351"/>
                    <a:pt x="5703" y="12340"/>
                  </a:cubicBezTo>
                  <a:cubicBezTo>
                    <a:pt x="5851" y="12328"/>
                    <a:pt x="5987" y="12316"/>
                    <a:pt x="6123" y="12303"/>
                  </a:cubicBezTo>
                  <a:cubicBezTo>
                    <a:pt x="6259" y="12291"/>
                    <a:pt x="6431" y="12279"/>
                    <a:pt x="6592" y="12266"/>
                  </a:cubicBezTo>
                  <a:lnTo>
                    <a:pt x="6654" y="12266"/>
                  </a:lnTo>
                  <a:cubicBezTo>
                    <a:pt x="6592" y="12254"/>
                    <a:pt x="6518" y="12242"/>
                    <a:pt x="6456" y="12229"/>
                  </a:cubicBezTo>
                  <a:cubicBezTo>
                    <a:pt x="5592" y="12118"/>
                    <a:pt x="4506" y="12192"/>
                    <a:pt x="3592" y="11908"/>
                  </a:cubicBezTo>
                  <a:cubicBezTo>
                    <a:pt x="2308" y="11501"/>
                    <a:pt x="1284" y="10538"/>
                    <a:pt x="790" y="9291"/>
                  </a:cubicBezTo>
                  <a:cubicBezTo>
                    <a:pt x="691" y="9007"/>
                    <a:pt x="617" y="8723"/>
                    <a:pt x="580" y="8440"/>
                  </a:cubicBezTo>
                  <a:cubicBezTo>
                    <a:pt x="469" y="7971"/>
                    <a:pt x="420" y="7501"/>
                    <a:pt x="420" y="7032"/>
                  </a:cubicBezTo>
                  <a:cubicBezTo>
                    <a:pt x="432" y="6551"/>
                    <a:pt x="494" y="6082"/>
                    <a:pt x="580" y="5625"/>
                  </a:cubicBezTo>
                  <a:cubicBezTo>
                    <a:pt x="617" y="5551"/>
                    <a:pt x="630" y="5366"/>
                    <a:pt x="667" y="5255"/>
                  </a:cubicBezTo>
                  <a:cubicBezTo>
                    <a:pt x="695" y="5198"/>
                    <a:pt x="731" y="5156"/>
                    <a:pt x="779" y="5156"/>
                  </a:cubicBezTo>
                  <a:cubicBezTo>
                    <a:pt x="794" y="5156"/>
                    <a:pt x="810" y="5160"/>
                    <a:pt x="827" y="5168"/>
                  </a:cubicBezTo>
                  <a:cubicBezTo>
                    <a:pt x="852" y="5181"/>
                    <a:pt x="877" y="5218"/>
                    <a:pt x="877" y="5255"/>
                  </a:cubicBezTo>
                  <a:cubicBezTo>
                    <a:pt x="840" y="5477"/>
                    <a:pt x="815" y="5699"/>
                    <a:pt x="803" y="5934"/>
                  </a:cubicBezTo>
                  <a:cubicBezTo>
                    <a:pt x="716" y="6588"/>
                    <a:pt x="704" y="7255"/>
                    <a:pt x="741" y="7921"/>
                  </a:cubicBezTo>
                  <a:cubicBezTo>
                    <a:pt x="778" y="8291"/>
                    <a:pt x="840" y="8662"/>
                    <a:pt x="938" y="9020"/>
                  </a:cubicBezTo>
                  <a:cubicBezTo>
                    <a:pt x="1284" y="9933"/>
                    <a:pt x="1938" y="10699"/>
                    <a:pt x="2790" y="11192"/>
                  </a:cubicBezTo>
                  <a:cubicBezTo>
                    <a:pt x="3284" y="11526"/>
                    <a:pt x="3827" y="11760"/>
                    <a:pt x="4419" y="11871"/>
                  </a:cubicBezTo>
                  <a:cubicBezTo>
                    <a:pt x="4780" y="11927"/>
                    <a:pt x="5148" y="11955"/>
                    <a:pt x="5513" y="11955"/>
                  </a:cubicBezTo>
                  <a:cubicBezTo>
                    <a:pt x="5634" y="11955"/>
                    <a:pt x="5756" y="11951"/>
                    <a:pt x="5876" y="11945"/>
                  </a:cubicBezTo>
                  <a:cubicBezTo>
                    <a:pt x="6089" y="11917"/>
                    <a:pt x="6302" y="11904"/>
                    <a:pt x="6515" y="11904"/>
                  </a:cubicBezTo>
                  <a:cubicBezTo>
                    <a:pt x="6586" y="11904"/>
                    <a:pt x="6657" y="11905"/>
                    <a:pt x="6728" y="11908"/>
                  </a:cubicBezTo>
                  <a:cubicBezTo>
                    <a:pt x="7061" y="11933"/>
                    <a:pt x="7394" y="12019"/>
                    <a:pt x="7703" y="12155"/>
                  </a:cubicBezTo>
                  <a:cubicBezTo>
                    <a:pt x="7925" y="12279"/>
                    <a:pt x="8135" y="12427"/>
                    <a:pt x="8320" y="12599"/>
                  </a:cubicBezTo>
                  <a:cubicBezTo>
                    <a:pt x="8406" y="12674"/>
                    <a:pt x="8480" y="12760"/>
                    <a:pt x="8555" y="12834"/>
                  </a:cubicBezTo>
                  <a:cubicBezTo>
                    <a:pt x="9011" y="13291"/>
                    <a:pt x="9320" y="13883"/>
                    <a:pt x="9431" y="14525"/>
                  </a:cubicBezTo>
                  <a:cubicBezTo>
                    <a:pt x="9678" y="15846"/>
                    <a:pt x="10604" y="16994"/>
                    <a:pt x="11715" y="17377"/>
                  </a:cubicBezTo>
                  <a:cubicBezTo>
                    <a:pt x="12062" y="17495"/>
                    <a:pt x="12437" y="17553"/>
                    <a:pt x="12821" y="17553"/>
                  </a:cubicBezTo>
                  <a:cubicBezTo>
                    <a:pt x="13678" y="17553"/>
                    <a:pt x="14581" y="17264"/>
                    <a:pt x="15331" y="16710"/>
                  </a:cubicBezTo>
                  <a:cubicBezTo>
                    <a:pt x="16282" y="16006"/>
                    <a:pt x="17047" y="14871"/>
                    <a:pt x="17455" y="13525"/>
                  </a:cubicBezTo>
                  <a:cubicBezTo>
                    <a:pt x="18158" y="11266"/>
                    <a:pt x="18282" y="7921"/>
                    <a:pt x="16985" y="5107"/>
                  </a:cubicBezTo>
                  <a:lnTo>
                    <a:pt x="16985" y="5107"/>
                  </a:lnTo>
                  <a:cubicBezTo>
                    <a:pt x="17541" y="6391"/>
                    <a:pt x="17689" y="7798"/>
                    <a:pt x="17812" y="9180"/>
                  </a:cubicBezTo>
                  <a:cubicBezTo>
                    <a:pt x="17837" y="9649"/>
                    <a:pt x="17837" y="10118"/>
                    <a:pt x="17800" y="10575"/>
                  </a:cubicBezTo>
                  <a:cubicBezTo>
                    <a:pt x="17775" y="10736"/>
                    <a:pt x="17763" y="10896"/>
                    <a:pt x="17738" y="11056"/>
                  </a:cubicBezTo>
                  <a:cubicBezTo>
                    <a:pt x="17701" y="11328"/>
                    <a:pt x="17664" y="11587"/>
                    <a:pt x="17615" y="11859"/>
                  </a:cubicBezTo>
                  <a:cubicBezTo>
                    <a:pt x="17455" y="12785"/>
                    <a:pt x="17146" y="13698"/>
                    <a:pt x="16702" y="14537"/>
                  </a:cubicBezTo>
                  <a:cubicBezTo>
                    <a:pt x="16467" y="15007"/>
                    <a:pt x="16146" y="15439"/>
                    <a:pt x="15776" y="15821"/>
                  </a:cubicBezTo>
                  <a:cubicBezTo>
                    <a:pt x="15492" y="16117"/>
                    <a:pt x="15196" y="16389"/>
                    <a:pt x="14875" y="16636"/>
                  </a:cubicBezTo>
                  <a:cubicBezTo>
                    <a:pt x="14381" y="16932"/>
                    <a:pt x="13838" y="17105"/>
                    <a:pt x="13270" y="17167"/>
                  </a:cubicBezTo>
                  <a:cubicBezTo>
                    <a:pt x="13175" y="17175"/>
                    <a:pt x="13079" y="17180"/>
                    <a:pt x="12983" y="17180"/>
                  </a:cubicBezTo>
                  <a:cubicBezTo>
                    <a:pt x="12399" y="17180"/>
                    <a:pt x="11816" y="17019"/>
                    <a:pt x="11307" y="16722"/>
                  </a:cubicBezTo>
                  <a:cubicBezTo>
                    <a:pt x="11110" y="16574"/>
                    <a:pt x="10937" y="16401"/>
                    <a:pt x="10813" y="16192"/>
                  </a:cubicBezTo>
                  <a:cubicBezTo>
                    <a:pt x="10468" y="15710"/>
                    <a:pt x="10184" y="15179"/>
                    <a:pt x="9986" y="14612"/>
                  </a:cubicBezTo>
                  <a:cubicBezTo>
                    <a:pt x="9929" y="14497"/>
                    <a:pt x="9957" y="14350"/>
                    <a:pt x="10081" y="14350"/>
                  </a:cubicBezTo>
                  <a:cubicBezTo>
                    <a:pt x="10090" y="14350"/>
                    <a:pt x="10100" y="14351"/>
                    <a:pt x="10110" y="14352"/>
                  </a:cubicBezTo>
                  <a:lnTo>
                    <a:pt x="10122" y="14352"/>
                  </a:lnTo>
                  <a:cubicBezTo>
                    <a:pt x="10159" y="14377"/>
                    <a:pt x="10196" y="14402"/>
                    <a:pt x="10209" y="14451"/>
                  </a:cubicBezTo>
                  <a:cubicBezTo>
                    <a:pt x="10332" y="14698"/>
                    <a:pt x="10431" y="14957"/>
                    <a:pt x="10517" y="15216"/>
                  </a:cubicBezTo>
                  <a:cubicBezTo>
                    <a:pt x="10690" y="15599"/>
                    <a:pt x="10925" y="15945"/>
                    <a:pt x="11208" y="16253"/>
                  </a:cubicBezTo>
                  <a:cubicBezTo>
                    <a:pt x="11590" y="16616"/>
                    <a:pt x="12302" y="16769"/>
                    <a:pt x="12910" y="16769"/>
                  </a:cubicBezTo>
                  <a:cubicBezTo>
                    <a:pt x="13108" y="16769"/>
                    <a:pt x="13294" y="16753"/>
                    <a:pt x="13455" y="16722"/>
                  </a:cubicBezTo>
                  <a:cubicBezTo>
                    <a:pt x="14307" y="16562"/>
                    <a:pt x="14702" y="16340"/>
                    <a:pt x="15270" y="15747"/>
                  </a:cubicBezTo>
                  <a:cubicBezTo>
                    <a:pt x="15677" y="15327"/>
                    <a:pt x="15986" y="15044"/>
                    <a:pt x="16245" y="14599"/>
                  </a:cubicBezTo>
                  <a:cubicBezTo>
                    <a:pt x="16702" y="13784"/>
                    <a:pt x="17035" y="12920"/>
                    <a:pt x="17232" y="12007"/>
                  </a:cubicBezTo>
                  <a:cubicBezTo>
                    <a:pt x="17763" y="9736"/>
                    <a:pt x="17578" y="7341"/>
                    <a:pt x="16689" y="5181"/>
                  </a:cubicBezTo>
                  <a:cubicBezTo>
                    <a:pt x="16627" y="5020"/>
                    <a:pt x="16553" y="4860"/>
                    <a:pt x="16479" y="4699"/>
                  </a:cubicBezTo>
                  <a:cubicBezTo>
                    <a:pt x="16158" y="4020"/>
                    <a:pt x="15837" y="3305"/>
                    <a:pt x="15393" y="2737"/>
                  </a:cubicBezTo>
                  <a:cubicBezTo>
                    <a:pt x="14467" y="1786"/>
                    <a:pt x="13344" y="1058"/>
                    <a:pt x="12097" y="614"/>
                  </a:cubicBezTo>
                  <a:cubicBezTo>
                    <a:pt x="10994" y="205"/>
                    <a:pt x="9801" y="1"/>
                    <a:pt x="85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1"/>
            <p:cNvSpPr/>
            <p:nvPr/>
          </p:nvSpPr>
          <p:spPr>
            <a:xfrm>
              <a:off x="836386" y="375881"/>
              <a:ext cx="189036" cy="160019"/>
            </a:xfrm>
            <a:custGeom>
              <a:avLst/>
              <a:gdLst/>
              <a:ahLst/>
              <a:cxnLst/>
              <a:rect l="l" t="t" r="r" b="b"/>
              <a:pathLst>
                <a:path w="3075" h="2603" extrusionOk="0">
                  <a:moveTo>
                    <a:pt x="1617" y="0"/>
                  </a:moveTo>
                  <a:cubicBezTo>
                    <a:pt x="1037" y="49"/>
                    <a:pt x="457" y="494"/>
                    <a:pt x="210" y="951"/>
                  </a:cubicBezTo>
                  <a:cubicBezTo>
                    <a:pt x="0" y="1370"/>
                    <a:pt x="62" y="1876"/>
                    <a:pt x="371" y="2234"/>
                  </a:cubicBezTo>
                  <a:cubicBezTo>
                    <a:pt x="625" y="2482"/>
                    <a:pt x="966" y="2603"/>
                    <a:pt x="1322" y="2603"/>
                  </a:cubicBezTo>
                  <a:cubicBezTo>
                    <a:pt x="1639" y="2603"/>
                    <a:pt x="1968" y="2507"/>
                    <a:pt x="2259" y="2321"/>
                  </a:cubicBezTo>
                  <a:cubicBezTo>
                    <a:pt x="2716" y="2037"/>
                    <a:pt x="2877" y="1876"/>
                    <a:pt x="3012" y="1333"/>
                  </a:cubicBezTo>
                  <a:cubicBezTo>
                    <a:pt x="3074" y="1012"/>
                    <a:pt x="2926" y="580"/>
                    <a:pt x="2593" y="272"/>
                  </a:cubicBezTo>
                  <a:cubicBezTo>
                    <a:pt x="2543" y="235"/>
                    <a:pt x="2494" y="198"/>
                    <a:pt x="2432" y="173"/>
                  </a:cubicBezTo>
                  <a:lnTo>
                    <a:pt x="2383" y="173"/>
                  </a:lnTo>
                  <a:cubicBezTo>
                    <a:pt x="2235" y="111"/>
                    <a:pt x="2087" y="49"/>
                    <a:pt x="1938" y="12"/>
                  </a:cubicBezTo>
                  <a:cubicBezTo>
                    <a:pt x="1914" y="0"/>
                    <a:pt x="1877" y="0"/>
                    <a:pt x="1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1"/>
            <p:cNvSpPr/>
            <p:nvPr/>
          </p:nvSpPr>
          <p:spPr>
            <a:xfrm>
              <a:off x="542724" y="648641"/>
              <a:ext cx="156392" cy="143237"/>
            </a:xfrm>
            <a:custGeom>
              <a:avLst/>
              <a:gdLst/>
              <a:ahLst/>
              <a:cxnLst/>
              <a:rect l="l" t="t" r="r" b="b"/>
              <a:pathLst>
                <a:path w="2544" h="2330" extrusionOk="0">
                  <a:moveTo>
                    <a:pt x="1229" y="380"/>
                  </a:moveTo>
                  <a:cubicBezTo>
                    <a:pt x="1462" y="380"/>
                    <a:pt x="1685" y="455"/>
                    <a:pt x="1864" y="587"/>
                  </a:cubicBezTo>
                  <a:cubicBezTo>
                    <a:pt x="1951" y="649"/>
                    <a:pt x="2160" y="970"/>
                    <a:pt x="2123" y="1155"/>
                  </a:cubicBezTo>
                  <a:cubicBezTo>
                    <a:pt x="2115" y="1601"/>
                    <a:pt x="1612" y="1939"/>
                    <a:pt x="1136" y="1939"/>
                  </a:cubicBezTo>
                  <a:cubicBezTo>
                    <a:pt x="927" y="1939"/>
                    <a:pt x="723" y="1874"/>
                    <a:pt x="568" y="1723"/>
                  </a:cubicBezTo>
                  <a:cubicBezTo>
                    <a:pt x="506" y="1673"/>
                    <a:pt x="469" y="1612"/>
                    <a:pt x="432" y="1538"/>
                  </a:cubicBezTo>
                  <a:lnTo>
                    <a:pt x="432" y="1525"/>
                  </a:lnTo>
                  <a:cubicBezTo>
                    <a:pt x="422" y="1461"/>
                    <a:pt x="402" y="1397"/>
                    <a:pt x="388" y="1332"/>
                  </a:cubicBezTo>
                  <a:lnTo>
                    <a:pt x="388" y="1332"/>
                  </a:lnTo>
                  <a:cubicBezTo>
                    <a:pt x="388" y="1307"/>
                    <a:pt x="383" y="1228"/>
                    <a:pt x="383" y="1204"/>
                  </a:cubicBezTo>
                  <a:lnTo>
                    <a:pt x="383" y="1081"/>
                  </a:lnTo>
                  <a:cubicBezTo>
                    <a:pt x="420" y="896"/>
                    <a:pt x="519" y="723"/>
                    <a:pt x="655" y="587"/>
                  </a:cubicBezTo>
                  <a:cubicBezTo>
                    <a:pt x="766" y="501"/>
                    <a:pt x="889" y="439"/>
                    <a:pt x="1012" y="402"/>
                  </a:cubicBezTo>
                  <a:cubicBezTo>
                    <a:pt x="1085" y="387"/>
                    <a:pt x="1157" y="380"/>
                    <a:pt x="1229" y="380"/>
                  </a:cubicBezTo>
                  <a:close/>
                  <a:moveTo>
                    <a:pt x="1336" y="0"/>
                  </a:moveTo>
                  <a:cubicBezTo>
                    <a:pt x="1246" y="0"/>
                    <a:pt x="1154" y="10"/>
                    <a:pt x="1062" y="32"/>
                  </a:cubicBezTo>
                  <a:cubicBezTo>
                    <a:pt x="827" y="81"/>
                    <a:pt x="617" y="192"/>
                    <a:pt x="457" y="365"/>
                  </a:cubicBezTo>
                  <a:cubicBezTo>
                    <a:pt x="161" y="599"/>
                    <a:pt x="0" y="970"/>
                    <a:pt x="13" y="1352"/>
                  </a:cubicBezTo>
                  <a:cubicBezTo>
                    <a:pt x="13" y="1423"/>
                    <a:pt x="57" y="1638"/>
                    <a:pt x="72" y="1638"/>
                  </a:cubicBezTo>
                  <a:cubicBezTo>
                    <a:pt x="73" y="1638"/>
                    <a:pt x="74" y="1637"/>
                    <a:pt x="74" y="1636"/>
                  </a:cubicBezTo>
                  <a:cubicBezTo>
                    <a:pt x="74" y="1723"/>
                    <a:pt x="111" y="1735"/>
                    <a:pt x="148" y="1821"/>
                  </a:cubicBezTo>
                  <a:cubicBezTo>
                    <a:pt x="318" y="2113"/>
                    <a:pt x="701" y="2330"/>
                    <a:pt x="1146" y="2330"/>
                  </a:cubicBezTo>
                  <a:cubicBezTo>
                    <a:pt x="1379" y="2330"/>
                    <a:pt x="1630" y="2270"/>
                    <a:pt x="1877" y="2130"/>
                  </a:cubicBezTo>
                  <a:cubicBezTo>
                    <a:pt x="2284" y="1933"/>
                    <a:pt x="2543" y="1500"/>
                    <a:pt x="2518" y="1044"/>
                  </a:cubicBezTo>
                  <a:cubicBezTo>
                    <a:pt x="2444" y="434"/>
                    <a:pt x="1923"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1"/>
            <p:cNvSpPr/>
            <p:nvPr/>
          </p:nvSpPr>
          <p:spPr>
            <a:xfrm>
              <a:off x="365925" y="252625"/>
              <a:ext cx="1199746" cy="1130279"/>
            </a:xfrm>
            <a:custGeom>
              <a:avLst/>
              <a:gdLst/>
              <a:ahLst/>
              <a:cxnLst/>
              <a:rect l="l" t="t" r="r" b="b"/>
              <a:pathLst>
                <a:path w="19516" h="18386" extrusionOk="0">
                  <a:moveTo>
                    <a:pt x="8983" y="423"/>
                  </a:moveTo>
                  <a:cubicBezTo>
                    <a:pt x="10218" y="423"/>
                    <a:pt x="11424" y="630"/>
                    <a:pt x="12542" y="1042"/>
                  </a:cubicBezTo>
                  <a:cubicBezTo>
                    <a:pt x="13776" y="1487"/>
                    <a:pt x="14912" y="2215"/>
                    <a:pt x="15825" y="3165"/>
                  </a:cubicBezTo>
                  <a:cubicBezTo>
                    <a:pt x="16269" y="3733"/>
                    <a:pt x="16603" y="4437"/>
                    <a:pt x="16911" y="5128"/>
                  </a:cubicBezTo>
                  <a:cubicBezTo>
                    <a:pt x="17973" y="7412"/>
                    <a:pt x="18232" y="9979"/>
                    <a:pt x="17652" y="12436"/>
                  </a:cubicBezTo>
                  <a:cubicBezTo>
                    <a:pt x="17467" y="13337"/>
                    <a:pt x="17134" y="14213"/>
                    <a:pt x="16677" y="15016"/>
                  </a:cubicBezTo>
                  <a:cubicBezTo>
                    <a:pt x="16418" y="15472"/>
                    <a:pt x="16109" y="15744"/>
                    <a:pt x="15702" y="16176"/>
                  </a:cubicBezTo>
                  <a:cubicBezTo>
                    <a:pt x="15134" y="16768"/>
                    <a:pt x="14739" y="16978"/>
                    <a:pt x="13887" y="17151"/>
                  </a:cubicBezTo>
                  <a:cubicBezTo>
                    <a:pt x="13726" y="17181"/>
                    <a:pt x="13540" y="17198"/>
                    <a:pt x="13341" y="17198"/>
                  </a:cubicBezTo>
                  <a:cubicBezTo>
                    <a:pt x="12733" y="17198"/>
                    <a:pt x="12019" y="17045"/>
                    <a:pt x="11628" y="16682"/>
                  </a:cubicBezTo>
                  <a:cubicBezTo>
                    <a:pt x="11357" y="16373"/>
                    <a:pt x="11122" y="16015"/>
                    <a:pt x="10949" y="15645"/>
                  </a:cubicBezTo>
                  <a:cubicBezTo>
                    <a:pt x="10863" y="15374"/>
                    <a:pt x="10764" y="15114"/>
                    <a:pt x="10641" y="14867"/>
                  </a:cubicBezTo>
                  <a:cubicBezTo>
                    <a:pt x="10628" y="14818"/>
                    <a:pt x="10591" y="14781"/>
                    <a:pt x="10542" y="14769"/>
                  </a:cubicBezTo>
                  <a:cubicBezTo>
                    <a:pt x="10526" y="14765"/>
                    <a:pt x="10511" y="14763"/>
                    <a:pt x="10498" y="14763"/>
                  </a:cubicBezTo>
                  <a:cubicBezTo>
                    <a:pt x="10375" y="14763"/>
                    <a:pt x="10351" y="14904"/>
                    <a:pt x="10406" y="15016"/>
                  </a:cubicBezTo>
                  <a:lnTo>
                    <a:pt x="10406" y="15028"/>
                  </a:lnTo>
                  <a:cubicBezTo>
                    <a:pt x="10604" y="15583"/>
                    <a:pt x="10887" y="16114"/>
                    <a:pt x="11233" y="16608"/>
                  </a:cubicBezTo>
                  <a:cubicBezTo>
                    <a:pt x="11369" y="16805"/>
                    <a:pt x="11529" y="16991"/>
                    <a:pt x="11739" y="17126"/>
                  </a:cubicBezTo>
                  <a:cubicBezTo>
                    <a:pt x="12234" y="17432"/>
                    <a:pt x="12810" y="17584"/>
                    <a:pt x="13390" y="17584"/>
                  </a:cubicBezTo>
                  <a:cubicBezTo>
                    <a:pt x="13490" y="17584"/>
                    <a:pt x="13590" y="17580"/>
                    <a:pt x="13690" y="17571"/>
                  </a:cubicBezTo>
                  <a:cubicBezTo>
                    <a:pt x="14257" y="17521"/>
                    <a:pt x="14813" y="17336"/>
                    <a:pt x="15294" y="17052"/>
                  </a:cubicBezTo>
                  <a:cubicBezTo>
                    <a:pt x="15615" y="16805"/>
                    <a:pt x="15924" y="16534"/>
                    <a:pt x="16195" y="16225"/>
                  </a:cubicBezTo>
                  <a:cubicBezTo>
                    <a:pt x="16578" y="15855"/>
                    <a:pt x="16887" y="15423"/>
                    <a:pt x="17121" y="14941"/>
                  </a:cubicBezTo>
                  <a:cubicBezTo>
                    <a:pt x="17566" y="14102"/>
                    <a:pt x="17874" y="13201"/>
                    <a:pt x="18035" y="12263"/>
                  </a:cubicBezTo>
                  <a:cubicBezTo>
                    <a:pt x="18220" y="11386"/>
                    <a:pt x="18282" y="10485"/>
                    <a:pt x="18244" y="9597"/>
                  </a:cubicBezTo>
                  <a:cubicBezTo>
                    <a:pt x="18121" y="8202"/>
                    <a:pt x="17973" y="6807"/>
                    <a:pt x="17417" y="5523"/>
                  </a:cubicBezTo>
                  <a:lnTo>
                    <a:pt x="17417" y="5523"/>
                  </a:lnTo>
                  <a:cubicBezTo>
                    <a:pt x="18714" y="8337"/>
                    <a:pt x="18590" y="11683"/>
                    <a:pt x="17899" y="13942"/>
                  </a:cubicBezTo>
                  <a:cubicBezTo>
                    <a:pt x="17479" y="15287"/>
                    <a:pt x="16726" y="16423"/>
                    <a:pt x="15763" y="17126"/>
                  </a:cubicBezTo>
                  <a:cubicBezTo>
                    <a:pt x="15022" y="17680"/>
                    <a:pt x="14129" y="17975"/>
                    <a:pt x="13273" y="17975"/>
                  </a:cubicBezTo>
                  <a:cubicBezTo>
                    <a:pt x="12888" y="17975"/>
                    <a:pt x="12511" y="17915"/>
                    <a:pt x="12159" y="17793"/>
                  </a:cubicBezTo>
                  <a:cubicBezTo>
                    <a:pt x="11023" y="17410"/>
                    <a:pt x="10110" y="16262"/>
                    <a:pt x="9863" y="14941"/>
                  </a:cubicBezTo>
                  <a:cubicBezTo>
                    <a:pt x="9752" y="14300"/>
                    <a:pt x="9443" y="13707"/>
                    <a:pt x="8987" y="13250"/>
                  </a:cubicBezTo>
                  <a:cubicBezTo>
                    <a:pt x="8740" y="12979"/>
                    <a:pt x="8456" y="12757"/>
                    <a:pt x="8147" y="12571"/>
                  </a:cubicBezTo>
                  <a:cubicBezTo>
                    <a:pt x="7839" y="12436"/>
                    <a:pt x="7505" y="12362"/>
                    <a:pt x="7172" y="12325"/>
                  </a:cubicBezTo>
                  <a:cubicBezTo>
                    <a:pt x="7101" y="12321"/>
                    <a:pt x="7030" y="12320"/>
                    <a:pt x="6959" y="12320"/>
                  </a:cubicBezTo>
                  <a:cubicBezTo>
                    <a:pt x="6746" y="12320"/>
                    <a:pt x="6533" y="12334"/>
                    <a:pt x="6320" y="12362"/>
                  </a:cubicBezTo>
                  <a:cubicBezTo>
                    <a:pt x="6197" y="12368"/>
                    <a:pt x="6074" y="12371"/>
                    <a:pt x="5952" y="12371"/>
                  </a:cubicBezTo>
                  <a:cubicBezTo>
                    <a:pt x="5585" y="12371"/>
                    <a:pt x="5222" y="12343"/>
                    <a:pt x="4851" y="12288"/>
                  </a:cubicBezTo>
                  <a:cubicBezTo>
                    <a:pt x="4271" y="12176"/>
                    <a:pt x="3716" y="11942"/>
                    <a:pt x="3234" y="11596"/>
                  </a:cubicBezTo>
                  <a:cubicBezTo>
                    <a:pt x="2740" y="11300"/>
                    <a:pt x="2308" y="10917"/>
                    <a:pt x="1950" y="10461"/>
                  </a:cubicBezTo>
                  <a:cubicBezTo>
                    <a:pt x="1716" y="10140"/>
                    <a:pt x="1518" y="9794"/>
                    <a:pt x="1370" y="9424"/>
                  </a:cubicBezTo>
                  <a:cubicBezTo>
                    <a:pt x="1284" y="9066"/>
                    <a:pt x="1222" y="8695"/>
                    <a:pt x="1185" y="8325"/>
                  </a:cubicBezTo>
                  <a:cubicBezTo>
                    <a:pt x="1148" y="7671"/>
                    <a:pt x="1160" y="7004"/>
                    <a:pt x="1235" y="6338"/>
                  </a:cubicBezTo>
                  <a:cubicBezTo>
                    <a:pt x="1259" y="6116"/>
                    <a:pt x="1284" y="5893"/>
                    <a:pt x="1321" y="5671"/>
                  </a:cubicBezTo>
                  <a:cubicBezTo>
                    <a:pt x="1321" y="5634"/>
                    <a:pt x="1296" y="5597"/>
                    <a:pt x="1272" y="5585"/>
                  </a:cubicBezTo>
                  <a:cubicBezTo>
                    <a:pt x="1250" y="5575"/>
                    <a:pt x="1231" y="5570"/>
                    <a:pt x="1214" y="5570"/>
                  </a:cubicBezTo>
                  <a:cubicBezTo>
                    <a:pt x="1064" y="5570"/>
                    <a:pt x="1069" y="5931"/>
                    <a:pt x="1025" y="6042"/>
                  </a:cubicBezTo>
                  <a:cubicBezTo>
                    <a:pt x="926" y="6498"/>
                    <a:pt x="877" y="6967"/>
                    <a:pt x="864" y="7449"/>
                  </a:cubicBezTo>
                  <a:cubicBezTo>
                    <a:pt x="864" y="7918"/>
                    <a:pt x="914" y="8387"/>
                    <a:pt x="1012" y="8856"/>
                  </a:cubicBezTo>
                  <a:cubicBezTo>
                    <a:pt x="1062" y="9140"/>
                    <a:pt x="1136" y="9424"/>
                    <a:pt x="1235" y="9708"/>
                  </a:cubicBezTo>
                  <a:cubicBezTo>
                    <a:pt x="1728" y="10954"/>
                    <a:pt x="2753" y="11917"/>
                    <a:pt x="4024" y="12312"/>
                  </a:cubicBezTo>
                  <a:cubicBezTo>
                    <a:pt x="5012" y="12633"/>
                    <a:pt x="6209" y="12522"/>
                    <a:pt x="7098" y="12683"/>
                  </a:cubicBezTo>
                  <a:cubicBezTo>
                    <a:pt x="6913" y="12695"/>
                    <a:pt x="6740" y="12707"/>
                    <a:pt x="6555" y="12720"/>
                  </a:cubicBezTo>
                  <a:cubicBezTo>
                    <a:pt x="6419" y="12732"/>
                    <a:pt x="6283" y="12744"/>
                    <a:pt x="6147" y="12757"/>
                  </a:cubicBezTo>
                  <a:cubicBezTo>
                    <a:pt x="6003" y="12767"/>
                    <a:pt x="5859" y="12772"/>
                    <a:pt x="5716" y="12772"/>
                  </a:cubicBezTo>
                  <a:cubicBezTo>
                    <a:pt x="3691" y="12772"/>
                    <a:pt x="1809" y="11731"/>
                    <a:pt x="1037" y="10152"/>
                  </a:cubicBezTo>
                  <a:cubicBezTo>
                    <a:pt x="432" y="8905"/>
                    <a:pt x="543" y="7523"/>
                    <a:pt x="728" y="6572"/>
                  </a:cubicBezTo>
                  <a:cubicBezTo>
                    <a:pt x="1506" y="2807"/>
                    <a:pt x="3950" y="1474"/>
                    <a:pt x="5333" y="1018"/>
                  </a:cubicBezTo>
                  <a:cubicBezTo>
                    <a:pt x="6541" y="621"/>
                    <a:pt x="7776" y="423"/>
                    <a:pt x="8983" y="423"/>
                  </a:cubicBezTo>
                  <a:close/>
                  <a:moveTo>
                    <a:pt x="8983" y="1"/>
                  </a:moveTo>
                  <a:cubicBezTo>
                    <a:pt x="7730" y="1"/>
                    <a:pt x="6448" y="207"/>
                    <a:pt x="5197" y="623"/>
                  </a:cubicBezTo>
                  <a:cubicBezTo>
                    <a:pt x="3716" y="1104"/>
                    <a:pt x="1123" y="2511"/>
                    <a:pt x="309" y="6498"/>
                  </a:cubicBezTo>
                  <a:cubicBezTo>
                    <a:pt x="111" y="7498"/>
                    <a:pt x="0" y="8992"/>
                    <a:pt x="654" y="10337"/>
                  </a:cubicBezTo>
                  <a:cubicBezTo>
                    <a:pt x="1485" y="12068"/>
                    <a:pt x="3524" y="13205"/>
                    <a:pt x="5712" y="13205"/>
                  </a:cubicBezTo>
                  <a:cubicBezTo>
                    <a:pt x="5865" y="13205"/>
                    <a:pt x="6018" y="13200"/>
                    <a:pt x="6172" y="13189"/>
                  </a:cubicBezTo>
                  <a:cubicBezTo>
                    <a:pt x="6308" y="13176"/>
                    <a:pt x="6456" y="13164"/>
                    <a:pt x="6592" y="13152"/>
                  </a:cubicBezTo>
                  <a:cubicBezTo>
                    <a:pt x="6860" y="13124"/>
                    <a:pt x="7120" y="13098"/>
                    <a:pt x="7371" y="13098"/>
                  </a:cubicBezTo>
                  <a:cubicBezTo>
                    <a:pt x="7674" y="13098"/>
                    <a:pt x="7963" y="13135"/>
                    <a:pt x="8234" y="13250"/>
                  </a:cubicBezTo>
                  <a:cubicBezTo>
                    <a:pt x="8826" y="13510"/>
                    <a:pt x="9283" y="14176"/>
                    <a:pt x="9443" y="15028"/>
                  </a:cubicBezTo>
                  <a:cubicBezTo>
                    <a:pt x="9727" y="16497"/>
                    <a:pt x="10764" y="17768"/>
                    <a:pt x="12023" y="18200"/>
                  </a:cubicBezTo>
                  <a:cubicBezTo>
                    <a:pt x="12418" y="18324"/>
                    <a:pt x="12838" y="18385"/>
                    <a:pt x="13270" y="18385"/>
                  </a:cubicBezTo>
                  <a:cubicBezTo>
                    <a:pt x="14257" y="18373"/>
                    <a:pt x="15220" y="18052"/>
                    <a:pt x="16010" y="17460"/>
                  </a:cubicBezTo>
                  <a:cubicBezTo>
                    <a:pt x="17047" y="16694"/>
                    <a:pt x="17862" y="15485"/>
                    <a:pt x="18306" y="14053"/>
                  </a:cubicBezTo>
                  <a:cubicBezTo>
                    <a:pt x="19516" y="10115"/>
                    <a:pt x="19047" y="2993"/>
                    <a:pt x="12677" y="647"/>
                  </a:cubicBezTo>
                  <a:cubicBezTo>
                    <a:pt x="11517" y="217"/>
                    <a:pt x="10265" y="1"/>
                    <a:pt x="8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1"/>
            <p:cNvSpPr/>
            <p:nvPr/>
          </p:nvSpPr>
          <p:spPr>
            <a:xfrm>
              <a:off x="815116" y="350861"/>
              <a:ext cx="233052" cy="209261"/>
            </a:xfrm>
            <a:custGeom>
              <a:avLst/>
              <a:gdLst/>
              <a:ahLst/>
              <a:cxnLst/>
              <a:rect l="l" t="t" r="r" b="b"/>
              <a:pathLst>
                <a:path w="3791" h="3404" extrusionOk="0">
                  <a:moveTo>
                    <a:pt x="2198" y="395"/>
                  </a:moveTo>
                  <a:cubicBezTo>
                    <a:pt x="2235" y="407"/>
                    <a:pt x="2260" y="407"/>
                    <a:pt x="2297" y="407"/>
                  </a:cubicBezTo>
                  <a:cubicBezTo>
                    <a:pt x="2445" y="456"/>
                    <a:pt x="2593" y="506"/>
                    <a:pt x="2741" y="568"/>
                  </a:cubicBezTo>
                  <a:cubicBezTo>
                    <a:pt x="2747" y="574"/>
                    <a:pt x="2753" y="577"/>
                    <a:pt x="2761" y="577"/>
                  </a:cubicBezTo>
                  <a:cubicBezTo>
                    <a:pt x="2769" y="577"/>
                    <a:pt x="2778" y="574"/>
                    <a:pt x="2790" y="568"/>
                  </a:cubicBezTo>
                  <a:cubicBezTo>
                    <a:pt x="2840" y="605"/>
                    <a:pt x="2889" y="642"/>
                    <a:pt x="2939" y="679"/>
                  </a:cubicBezTo>
                  <a:cubicBezTo>
                    <a:pt x="3272" y="987"/>
                    <a:pt x="3420" y="1419"/>
                    <a:pt x="3371" y="1728"/>
                  </a:cubicBezTo>
                  <a:cubicBezTo>
                    <a:pt x="3223" y="2283"/>
                    <a:pt x="3074" y="2444"/>
                    <a:pt x="2605" y="2728"/>
                  </a:cubicBezTo>
                  <a:lnTo>
                    <a:pt x="2618" y="2728"/>
                  </a:lnTo>
                  <a:cubicBezTo>
                    <a:pt x="2325" y="2909"/>
                    <a:pt x="1990" y="3005"/>
                    <a:pt x="1668" y="3005"/>
                  </a:cubicBezTo>
                  <a:cubicBezTo>
                    <a:pt x="1311" y="3005"/>
                    <a:pt x="970" y="2888"/>
                    <a:pt x="717" y="2641"/>
                  </a:cubicBezTo>
                  <a:cubicBezTo>
                    <a:pt x="420" y="2283"/>
                    <a:pt x="359" y="1777"/>
                    <a:pt x="569" y="1345"/>
                  </a:cubicBezTo>
                  <a:cubicBezTo>
                    <a:pt x="815" y="901"/>
                    <a:pt x="1383" y="444"/>
                    <a:pt x="1976" y="395"/>
                  </a:cubicBezTo>
                  <a:close/>
                  <a:moveTo>
                    <a:pt x="2060" y="0"/>
                  </a:moveTo>
                  <a:cubicBezTo>
                    <a:pt x="1816" y="0"/>
                    <a:pt x="1572" y="54"/>
                    <a:pt x="1359" y="160"/>
                  </a:cubicBezTo>
                  <a:cubicBezTo>
                    <a:pt x="1260" y="185"/>
                    <a:pt x="1173" y="234"/>
                    <a:pt x="1087" y="284"/>
                  </a:cubicBezTo>
                  <a:cubicBezTo>
                    <a:pt x="717" y="506"/>
                    <a:pt x="408" y="839"/>
                    <a:pt x="198" y="1222"/>
                  </a:cubicBezTo>
                  <a:cubicBezTo>
                    <a:pt x="25" y="1604"/>
                    <a:pt x="1" y="2049"/>
                    <a:pt x="149" y="2444"/>
                  </a:cubicBezTo>
                  <a:cubicBezTo>
                    <a:pt x="371" y="3084"/>
                    <a:pt x="1035" y="3404"/>
                    <a:pt x="1689" y="3404"/>
                  </a:cubicBezTo>
                  <a:cubicBezTo>
                    <a:pt x="1943" y="3404"/>
                    <a:pt x="2196" y="3355"/>
                    <a:pt x="2420" y="3259"/>
                  </a:cubicBezTo>
                  <a:cubicBezTo>
                    <a:pt x="2840" y="3110"/>
                    <a:pt x="3198" y="2839"/>
                    <a:pt x="3482" y="2493"/>
                  </a:cubicBezTo>
                  <a:cubicBezTo>
                    <a:pt x="3679" y="2185"/>
                    <a:pt x="3790" y="1827"/>
                    <a:pt x="3766" y="1456"/>
                  </a:cubicBezTo>
                  <a:cubicBezTo>
                    <a:pt x="3704" y="1037"/>
                    <a:pt x="3506" y="654"/>
                    <a:pt x="3185" y="370"/>
                  </a:cubicBezTo>
                  <a:cubicBezTo>
                    <a:pt x="2914" y="173"/>
                    <a:pt x="2593" y="49"/>
                    <a:pt x="2260" y="12"/>
                  </a:cubicBezTo>
                  <a:cubicBezTo>
                    <a:pt x="2194" y="4"/>
                    <a:pt x="2127" y="0"/>
                    <a:pt x="2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1"/>
            <p:cNvSpPr/>
            <p:nvPr/>
          </p:nvSpPr>
          <p:spPr>
            <a:xfrm>
              <a:off x="1076197" y="860788"/>
              <a:ext cx="230716" cy="207478"/>
            </a:xfrm>
            <a:custGeom>
              <a:avLst/>
              <a:gdLst/>
              <a:ahLst/>
              <a:cxnLst/>
              <a:rect l="l" t="t" r="r" b="b"/>
              <a:pathLst>
                <a:path w="3753" h="3375" extrusionOk="0">
                  <a:moveTo>
                    <a:pt x="2129" y="400"/>
                  </a:moveTo>
                  <a:cubicBezTo>
                    <a:pt x="2904" y="400"/>
                    <a:pt x="3357" y="890"/>
                    <a:pt x="3345" y="1629"/>
                  </a:cubicBezTo>
                  <a:cubicBezTo>
                    <a:pt x="3333" y="1888"/>
                    <a:pt x="3259" y="2148"/>
                    <a:pt x="3123" y="2382"/>
                  </a:cubicBezTo>
                  <a:cubicBezTo>
                    <a:pt x="3111" y="2419"/>
                    <a:pt x="3074" y="2456"/>
                    <a:pt x="3049" y="2506"/>
                  </a:cubicBezTo>
                  <a:cubicBezTo>
                    <a:pt x="2980" y="2575"/>
                    <a:pt x="2895" y="2643"/>
                    <a:pt x="2889" y="2643"/>
                  </a:cubicBezTo>
                  <a:cubicBezTo>
                    <a:pt x="2887" y="2643"/>
                    <a:pt x="2891" y="2639"/>
                    <a:pt x="2901" y="2629"/>
                  </a:cubicBezTo>
                  <a:lnTo>
                    <a:pt x="2901" y="2629"/>
                  </a:lnTo>
                  <a:cubicBezTo>
                    <a:pt x="2728" y="2765"/>
                    <a:pt x="2531" y="2864"/>
                    <a:pt x="2333" y="2938"/>
                  </a:cubicBezTo>
                  <a:lnTo>
                    <a:pt x="2345" y="2938"/>
                  </a:lnTo>
                  <a:cubicBezTo>
                    <a:pt x="2247" y="2969"/>
                    <a:pt x="2145" y="2984"/>
                    <a:pt x="2045" y="2984"/>
                  </a:cubicBezTo>
                  <a:cubicBezTo>
                    <a:pt x="1944" y="2984"/>
                    <a:pt x="1845" y="2969"/>
                    <a:pt x="1753" y="2938"/>
                  </a:cubicBezTo>
                  <a:cubicBezTo>
                    <a:pt x="1111" y="2827"/>
                    <a:pt x="630" y="2049"/>
                    <a:pt x="704" y="1617"/>
                  </a:cubicBezTo>
                  <a:cubicBezTo>
                    <a:pt x="778" y="938"/>
                    <a:pt x="1457" y="444"/>
                    <a:pt x="1963" y="407"/>
                  </a:cubicBezTo>
                  <a:cubicBezTo>
                    <a:pt x="2020" y="402"/>
                    <a:pt x="2075" y="400"/>
                    <a:pt x="2129" y="400"/>
                  </a:cubicBezTo>
                  <a:close/>
                  <a:moveTo>
                    <a:pt x="2134" y="0"/>
                  </a:moveTo>
                  <a:cubicBezTo>
                    <a:pt x="2028" y="0"/>
                    <a:pt x="1921" y="8"/>
                    <a:pt x="1815" y="25"/>
                  </a:cubicBezTo>
                  <a:cubicBezTo>
                    <a:pt x="1222" y="148"/>
                    <a:pt x="728" y="531"/>
                    <a:pt x="457" y="1061"/>
                  </a:cubicBezTo>
                  <a:cubicBezTo>
                    <a:pt x="0" y="1962"/>
                    <a:pt x="691" y="2975"/>
                    <a:pt x="1383" y="3234"/>
                  </a:cubicBezTo>
                  <a:cubicBezTo>
                    <a:pt x="1582" y="3315"/>
                    <a:pt x="1812" y="3374"/>
                    <a:pt x="2039" y="3374"/>
                  </a:cubicBezTo>
                  <a:cubicBezTo>
                    <a:pt x="2192" y="3374"/>
                    <a:pt x="2342" y="3348"/>
                    <a:pt x="2481" y="3283"/>
                  </a:cubicBezTo>
                  <a:lnTo>
                    <a:pt x="2481" y="3283"/>
                  </a:lnTo>
                  <a:lnTo>
                    <a:pt x="2432" y="3308"/>
                  </a:lnTo>
                  <a:cubicBezTo>
                    <a:pt x="2679" y="3234"/>
                    <a:pt x="2901" y="3123"/>
                    <a:pt x="3098" y="2962"/>
                  </a:cubicBezTo>
                  <a:cubicBezTo>
                    <a:pt x="3247" y="2851"/>
                    <a:pt x="3382" y="2715"/>
                    <a:pt x="3481" y="2543"/>
                  </a:cubicBezTo>
                  <a:cubicBezTo>
                    <a:pt x="3493" y="2518"/>
                    <a:pt x="3506" y="2493"/>
                    <a:pt x="3518" y="2469"/>
                  </a:cubicBezTo>
                  <a:cubicBezTo>
                    <a:pt x="3530" y="2432"/>
                    <a:pt x="3543" y="2395"/>
                    <a:pt x="3555" y="2358"/>
                  </a:cubicBezTo>
                  <a:cubicBezTo>
                    <a:pt x="3567" y="2320"/>
                    <a:pt x="3592" y="2271"/>
                    <a:pt x="3592" y="2234"/>
                  </a:cubicBezTo>
                  <a:lnTo>
                    <a:pt x="3605" y="2209"/>
                  </a:lnTo>
                  <a:cubicBezTo>
                    <a:pt x="3716" y="2000"/>
                    <a:pt x="3753" y="1765"/>
                    <a:pt x="3740" y="1530"/>
                  </a:cubicBezTo>
                  <a:cubicBezTo>
                    <a:pt x="3728" y="1247"/>
                    <a:pt x="3654" y="963"/>
                    <a:pt x="3518" y="716"/>
                  </a:cubicBezTo>
                  <a:cubicBezTo>
                    <a:pt x="3208" y="219"/>
                    <a:pt x="2681" y="0"/>
                    <a:pt x="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1"/>
            <p:cNvSpPr/>
            <p:nvPr/>
          </p:nvSpPr>
          <p:spPr>
            <a:xfrm>
              <a:off x="579117" y="382397"/>
              <a:ext cx="193585" cy="179814"/>
            </a:xfrm>
            <a:custGeom>
              <a:avLst/>
              <a:gdLst/>
              <a:ahLst/>
              <a:cxnLst/>
              <a:rect l="l" t="t" r="r" b="b"/>
              <a:pathLst>
                <a:path w="3149" h="2925" extrusionOk="0">
                  <a:moveTo>
                    <a:pt x="1876" y="396"/>
                  </a:moveTo>
                  <a:cubicBezTo>
                    <a:pt x="2162" y="396"/>
                    <a:pt x="2445" y="480"/>
                    <a:pt x="2544" y="622"/>
                  </a:cubicBezTo>
                  <a:cubicBezTo>
                    <a:pt x="2704" y="894"/>
                    <a:pt x="2741" y="1227"/>
                    <a:pt x="2642" y="1523"/>
                  </a:cubicBezTo>
                  <a:cubicBezTo>
                    <a:pt x="2474" y="2030"/>
                    <a:pt x="1916" y="2524"/>
                    <a:pt x="1396" y="2524"/>
                  </a:cubicBezTo>
                  <a:cubicBezTo>
                    <a:pt x="1384" y="2524"/>
                    <a:pt x="1371" y="2524"/>
                    <a:pt x="1359" y="2523"/>
                  </a:cubicBezTo>
                  <a:cubicBezTo>
                    <a:pt x="890" y="2511"/>
                    <a:pt x="692" y="2474"/>
                    <a:pt x="482" y="2005"/>
                  </a:cubicBezTo>
                  <a:cubicBezTo>
                    <a:pt x="272" y="1548"/>
                    <a:pt x="890" y="672"/>
                    <a:pt x="1568" y="450"/>
                  </a:cubicBezTo>
                  <a:lnTo>
                    <a:pt x="1581" y="450"/>
                  </a:lnTo>
                  <a:cubicBezTo>
                    <a:pt x="1605" y="450"/>
                    <a:pt x="1655" y="413"/>
                    <a:pt x="1680" y="413"/>
                  </a:cubicBezTo>
                  <a:lnTo>
                    <a:pt x="1655" y="425"/>
                  </a:lnTo>
                  <a:cubicBezTo>
                    <a:pt x="1680" y="413"/>
                    <a:pt x="1692" y="413"/>
                    <a:pt x="1717" y="400"/>
                  </a:cubicBezTo>
                  <a:lnTo>
                    <a:pt x="1766" y="400"/>
                  </a:lnTo>
                  <a:cubicBezTo>
                    <a:pt x="1802" y="397"/>
                    <a:pt x="1839" y="396"/>
                    <a:pt x="1876" y="396"/>
                  </a:cubicBezTo>
                  <a:close/>
                  <a:moveTo>
                    <a:pt x="1955" y="0"/>
                  </a:moveTo>
                  <a:cubicBezTo>
                    <a:pt x="1860" y="0"/>
                    <a:pt x="1770" y="12"/>
                    <a:pt x="1680" y="30"/>
                  </a:cubicBezTo>
                  <a:cubicBezTo>
                    <a:pt x="1630" y="30"/>
                    <a:pt x="1593" y="42"/>
                    <a:pt x="1544" y="55"/>
                  </a:cubicBezTo>
                  <a:cubicBezTo>
                    <a:pt x="803" y="264"/>
                    <a:pt x="124" y="968"/>
                    <a:pt x="63" y="1758"/>
                  </a:cubicBezTo>
                  <a:cubicBezTo>
                    <a:pt x="1" y="1980"/>
                    <a:pt x="235" y="2610"/>
                    <a:pt x="655" y="2795"/>
                  </a:cubicBezTo>
                  <a:cubicBezTo>
                    <a:pt x="865" y="2881"/>
                    <a:pt x="1084" y="2925"/>
                    <a:pt x="1302" y="2925"/>
                  </a:cubicBezTo>
                  <a:cubicBezTo>
                    <a:pt x="1519" y="2925"/>
                    <a:pt x="1735" y="2881"/>
                    <a:pt x="1939" y="2795"/>
                  </a:cubicBezTo>
                  <a:cubicBezTo>
                    <a:pt x="2482" y="2560"/>
                    <a:pt x="2877" y="2104"/>
                    <a:pt x="3050" y="1536"/>
                  </a:cubicBezTo>
                  <a:cubicBezTo>
                    <a:pt x="3148" y="1166"/>
                    <a:pt x="3099" y="770"/>
                    <a:pt x="2902" y="425"/>
                  </a:cubicBezTo>
                  <a:cubicBezTo>
                    <a:pt x="2704" y="166"/>
                    <a:pt x="2396" y="5"/>
                    <a:pt x="2062" y="5"/>
                  </a:cubicBezTo>
                  <a:cubicBezTo>
                    <a:pt x="2026" y="2"/>
                    <a:pt x="1990" y="0"/>
                    <a:pt x="1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1057939" y="542352"/>
              <a:ext cx="218605" cy="180614"/>
            </a:xfrm>
            <a:custGeom>
              <a:avLst/>
              <a:gdLst/>
              <a:ahLst/>
              <a:cxnLst/>
              <a:rect l="l" t="t" r="r" b="b"/>
              <a:pathLst>
                <a:path w="3556" h="2938" extrusionOk="0">
                  <a:moveTo>
                    <a:pt x="1736" y="402"/>
                  </a:moveTo>
                  <a:cubicBezTo>
                    <a:pt x="2173" y="402"/>
                    <a:pt x="2594" y="590"/>
                    <a:pt x="2889" y="934"/>
                  </a:cubicBezTo>
                  <a:cubicBezTo>
                    <a:pt x="2988" y="1057"/>
                    <a:pt x="3050" y="1193"/>
                    <a:pt x="3062" y="1353"/>
                  </a:cubicBezTo>
                  <a:cubicBezTo>
                    <a:pt x="3087" y="1489"/>
                    <a:pt x="3087" y="1625"/>
                    <a:pt x="3062" y="1761"/>
                  </a:cubicBezTo>
                  <a:cubicBezTo>
                    <a:pt x="3062" y="1783"/>
                    <a:pt x="3041" y="1848"/>
                    <a:pt x="3038" y="1848"/>
                  </a:cubicBezTo>
                  <a:cubicBezTo>
                    <a:pt x="3038" y="1848"/>
                    <a:pt x="3037" y="1848"/>
                    <a:pt x="3037" y="1847"/>
                  </a:cubicBezTo>
                  <a:cubicBezTo>
                    <a:pt x="2926" y="2094"/>
                    <a:pt x="2482" y="2328"/>
                    <a:pt x="2210" y="2439"/>
                  </a:cubicBezTo>
                  <a:cubicBezTo>
                    <a:pt x="2066" y="2491"/>
                    <a:pt x="1922" y="2517"/>
                    <a:pt x="1778" y="2517"/>
                  </a:cubicBezTo>
                  <a:cubicBezTo>
                    <a:pt x="1750" y="2517"/>
                    <a:pt x="1721" y="2516"/>
                    <a:pt x="1692" y="2514"/>
                  </a:cubicBezTo>
                  <a:cubicBezTo>
                    <a:pt x="1630" y="2514"/>
                    <a:pt x="1531" y="2514"/>
                    <a:pt x="1470" y="2526"/>
                  </a:cubicBezTo>
                  <a:cubicBezTo>
                    <a:pt x="1334" y="2501"/>
                    <a:pt x="1198" y="2452"/>
                    <a:pt x="1087" y="2390"/>
                  </a:cubicBezTo>
                  <a:cubicBezTo>
                    <a:pt x="1001" y="2353"/>
                    <a:pt x="914" y="2304"/>
                    <a:pt x="840" y="2242"/>
                  </a:cubicBezTo>
                  <a:cubicBezTo>
                    <a:pt x="791" y="2205"/>
                    <a:pt x="754" y="2168"/>
                    <a:pt x="717" y="2119"/>
                  </a:cubicBezTo>
                  <a:lnTo>
                    <a:pt x="717" y="2106"/>
                  </a:lnTo>
                  <a:cubicBezTo>
                    <a:pt x="618" y="2007"/>
                    <a:pt x="569" y="1872"/>
                    <a:pt x="556" y="1736"/>
                  </a:cubicBezTo>
                  <a:cubicBezTo>
                    <a:pt x="519" y="1563"/>
                    <a:pt x="532" y="1378"/>
                    <a:pt x="581" y="1205"/>
                  </a:cubicBezTo>
                  <a:cubicBezTo>
                    <a:pt x="729" y="859"/>
                    <a:pt x="1013" y="600"/>
                    <a:pt x="1346" y="452"/>
                  </a:cubicBezTo>
                  <a:cubicBezTo>
                    <a:pt x="1476" y="418"/>
                    <a:pt x="1607" y="402"/>
                    <a:pt x="1736" y="402"/>
                  </a:cubicBezTo>
                  <a:close/>
                  <a:moveTo>
                    <a:pt x="1709" y="0"/>
                  </a:moveTo>
                  <a:cubicBezTo>
                    <a:pt x="1654" y="0"/>
                    <a:pt x="1598" y="3"/>
                    <a:pt x="1544" y="8"/>
                  </a:cubicBezTo>
                  <a:cubicBezTo>
                    <a:pt x="976" y="94"/>
                    <a:pt x="495" y="464"/>
                    <a:pt x="248" y="983"/>
                  </a:cubicBezTo>
                  <a:cubicBezTo>
                    <a:pt x="1" y="1563"/>
                    <a:pt x="174" y="2217"/>
                    <a:pt x="569" y="2538"/>
                  </a:cubicBezTo>
                  <a:cubicBezTo>
                    <a:pt x="840" y="2760"/>
                    <a:pt x="1173" y="2896"/>
                    <a:pt x="1531" y="2933"/>
                  </a:cubicBezTo>
                  <a:cubicBezTo>
                    <a:pt x="1575" y="2936"/>
                    <a:pt x="1619" y="2937"/>
                    <a:pt x="1663" y="2937"/>
                  </a:cubicBezTo>
                  <a:cubicBezTo>
                    <a:pt x="2045" y="2937"/>
                    <a:pt x="2436" y="2845"/>
                    <a:pt x="2568" y="2723"/>
                  </a:cubicBezTo>
                  <a:cubicBezTo>
                    <a:pt x="2570" y="2724"/>
                    <a:pt x="2572" y="2724"/>
                    <a:pt x="2574" y="2724"/>
                  </a:cubicBezTo>
                  <a:cubicBezTo>
                    <a:pt x="2610" y="2724"/>
                    <a:pt x="2747" y="2633"/>
                    <a:pt x="2840" y="2563"/>
                  </a:cubicBezTo>
                  <a:cubicBezTo>
                    <a:pt x="3408" y="2217"/>
                    <a:pt x="3556" y="1884"/>
                    <a:pt x="3445" y="1217"/>
                  </a:cubicBezTo>
                  <a:cubicBezTo>
                    <a:pt x="3284" y="459"/>
                    <a:pt x="2460" y="0"/>
                    <a:pt x="1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393219" y="557967"/>
              <a:ext cx="404506" cy="479751"/>
            </a:xfrm>
            <a:custGeom>
              <a:avLst/>
              <a:gdLst/>
              <a:ahLst/>
              <a:cxnLst/>
              <a:rect l="l" t="t" r="r" b="b"/>
              <a:pathLst>
                <a:path w="6580" h="7804" extrusionOk="0">
                  <a:moveTo>
                    <a:pt x="766" y="1"/>
                  </a:moveTo>
                  <a:cubicBezTo>
                    <a:pt x="556" y="519"/>
                    <a:pt x="396" y="1050"/>
                    <a:pt x="284" y="1605"/>
                  </a:cubicBezTo>
                  <a:cubicBezTo>
                    <a:pt x="99" y="2556"/>
                    <a:pt x="1" y="3938"/>
                    <a:pt x="593" y="5173"/>
                  </a:cubicBezTo>
                  <a:cubicBezTo>
                    <a:pt x="1369" y="6760"/>
                    <a:pt x="3265" y="7803"/>
                    <a:pt x="5301" y="7803"/>
                  </a:cubicBezTo>
                  <a:cubicBezTo>
                    <a:pt x="5435" y="7803"/>
                    <a:pt x="5569" y="7799"/>
                    <a:pt x="5703" y="7790"/>
                  </a:cubicBezTo>
                  <a:cubicBezTo>
                    <a:pt x="5839" y="7777"/>
                    <a:pt x="5963" y="7765"/>
                    <a:pt x="6111" y="7753"/>
                  </a:cubicBezTo>
                  <a:cubicBezTo>
                    <a:pt x="6271" y="7740"/>
                    <a:pt x="6419" y="7716"/>
                    <a:pt x="6580" y="7716"/>
                  </a:cubicBezTo>
                  <a:lnTo>
                    <a:pt x="6444" y="7679"/>
                  </a:lnTo>
                  <a:cubicBezTo>
                    <a:pt x="5592" y="7567"/>
                    <a:pt x="4506" y="7641"/>
                    <a:pt x="3580" y="7345"/>
                  </a:cubicBezTo>
                  <a:cubicBezTo>
                    <a:pt x="2309" y="6950"/>
                    <a:pt x="1284" y="5987"/>
                    <a:pt x="791" y="4741"/>
                  </a:cubicBezTo>
                  <a:cubicBezTo>
                    <a:pt x="692" y="4457"/>
                    <a:pt x="618" y="4173"/>
                    <a:pt x="568" y="3889"/>
                  </a:cubicBezTo>
                  <a:cubicBezTo>
                    <a:pt x="470" y="3420"/>
                    <a:pt x="408" y="2951"/>
                    <a:pt x="420" y="2482"/>
                  </a:cubicBezTo>
                  <a:cubicBezTo>
                    <a:pt x="433" y="2000"/>
                    <a:pt x="482" y="1531"/>
                    <a:pt x="581" y="1075"/>
                  </a:cubicBezTo>
                  <a:cubicBezTo>
                    <a:pt x="618" y="1013"/>
                    <a:pt x="618" y="815"/>
                    <a:pt x="667" y="704"/>
                  </a:cubicBezTo>
                  <a:cubicBezTo>
                    <a:pt x="692" y="457"/>
                    <a:pt x="729" y="235"/>
                    <a:pt x="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1"/>
            <p:cNvSpPr/>
            <p:nvPr/>
          </p:nvSpPr>
          <p:spPr>
            <a:xfrm>
              <a:off x="904684" y="591347"/>
              <a:ext cx="611676" cy="765548"/>
            </a:xfrm>
            <a:custGeom>
              <a:avLst/>
              <a:gdLst/>
              <a:ahLst/>
              <a:cxnLst/>
              <a:rect l="l" t="t" r="r" b="b"/>
              <a:pathLst>
                <a:path w="9950" h="12453" extrusionOk="0">
                  <a:moveTo>
                    <a:pt x="8641" y="1"/>
                  </a:moveTo>
                  <a:lnTo>
                    <a:pt x="8641" y="1"/>
                  </a:lnTo>
                  <a:cubicBezTo>
                    <a:pt x="9197" y="1285"/>
                    <a:pt x="9357" y="2679"/>
                    <a:pt x="9468" y="4074"/>
                  </a:cubicBezTo>
                  <a:cubicBezTo>
                    <a:pt x="9505" y="4543"/>
                    <a:pt x="9493" y="5012"/>
                    <a:pt x="9456" y="5469"/>
                  </a:cubicBezTo>
                  <a:cubicBezTo>
                    <a:pt x="9443" y="5630"/>
                    <a:pt x="9419" y="5790"/>
                    <a:pt x="9406" y="5950"/>
                  </a:cubicBezTo>
                  <a:cubicBezTo>
                    <a:pt x="9369" y="6222"/>
                    <a:pt x="9320" y="6481"/>
                    <a:pt x="9271" y="6753"/>
                  </a:cubicBezTo>
                  <a:cubicBezTo>
                    <a:pt x="9110" y="7691"/>
                    <a:pt x="8802" y="8592"/>
                    <a:pt x="8357" y="9431"/>
                  </a:cubicBezTo>
                  <a:cubicBezTo>
                    <a:pt x="8123" y="9913"/>
                    <a:pt x="7814" y="10345"/>
                    <a:pt x="7431" y="10715"/>
                  </a:cubicBezTo>
                  <a:cubicBezTo>
                    <a:pt x="7160" y="11024"/>
                    <a:pt x="6851" y="11295"/>
                    <a:pt x="6530" y="11542"/>
                  </a:cubicBezTo>
                  <a:cubicBezTo>
                    <a:pt x="6049" y="11839"/>
                    <a:pt x="5493" y="12011"/>
                    <a:pt x="4926" y="12073"/>
                  </a:cubicBezTo>
                  <a:cubicBezTo>
                    <a:pt x="4831" y="12082"/>
                    <a:pt x="4735" y="12086"/>
                    <a:pt x="4640" y="12086"/>
                  </a:cubicBezTo>
                  <a:cubicBezTo>
                    <a:pt x="4055" y="12086"/>
                    <a:pt x="3474" y="11924"/>
                    <a:pt x="2975" y="11616"/>
                  </a:cubicBezTo>
                  <a:cubicBezTo>
                    <a:pt x="2765" y="11481"/>
                    <a:pt x="2605" y="11295"/>
                    <a:pt x="2469" y="11098"/>
                  </a:cubicBezTo>
                  <a:cubicBezTo>
                    <a:pt x="2123" y="10604"/>
                    <a:pt x="1840" y="10073"/>
                    <a:pt x="1642" y="9518"/>
                  </a:cubicBezTo>
                  <a:cubicBezTo>
                    <a:pt x="1585" y="9403"/>
                    <a:pt x="1613" y="9256"/>
                    <a:pt x="1746" y="9256"/>
                  </a:cubicBezTo>
                  <a:cubicBezTo>
                    <a:pt x="1756" y="9256"/>
                    <a:pt x="1767" y="9257"/>
                    <a:pt x="1778" y="9259"/>
                  </a:cubicBezTo>
                  <a:lnTo>
                    <a:pt x="1790" y="9259"/>
                  </a:lnTo>
                  <a:cubicBezTo>
                    <a:pt x="1716" y="9073"/>
                    <a:pt x="1617" y="8888"/>
                    <a:pt x="1519" y="8703"/>
                  </a:cubicBezTo>
                  <a:cubicBezTo>
                    <a:pt x="1185" y="8123"/>
                    <a:pt x="642" y="7691"/>
                    <a:pt x="0" y="7493"/>
                  </a:cubicBezTo>
                  <a:lnTo>
                    <a:pt x="0" y="7493"/>
                  </a:lnTo>
                  <a:cubicBezTo>
                    <a:pt x="62" y="7580"/>
                    <a:pt x="148" y="7654"/>
                    <a:pt x="223" y="7728"/>
                  </a:cubicBezTo>
                  <a:cubicBezTo>
                    <a:pt x="679" y="8185"/>
                    <a:pt x="988" y="8777"/>
                    <a:pt x="1099" y="9431"/>
                  </a:cubicBezTo>
                  <a:cubicBezTo>
                    <a:pt x="1346" y="10752"/>
                    <a:pt x="2259" y="11888"/>
                    <a:pt x="3395" y="12271"/>
                  </a:cubicBezTo>
                  <a:cubicBezTo>
                    <a:pt x="3748" y="12393"/>
                    <a:pt x="4126" y="12453"/>
                    <a:pt x="4512" y="12453"/>
                  </a:cubicBezTo>
                  <a:cubicBezTo>
                    <a:pt x="5367" y="12453"/>
                    <a:pt x="6259" y="12161"/>
                    <a:pt x="6999" y="11616"/>
                  </a:cubicBezTo>
                  <a:cubicBezTo>
                    <a:pt x="7962" y="10900"/>
                    <a:pt x="8715" y="9777"/>
                    <a:pt x="9135" y="8419"/>
                  </a:cubicBezTo>
                  <a:cubicBezTo>
                    <a:pt x="9826" y="6160"/>
                    <a:pt x="9950" y="2815"/>
                    <a:pt x="8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81"/>
          <p:cNvGrpSpPr/>
          <p:nvPr/>
        </p:nvGrpSpPr>
        <p:grpSpPr>
          <a:xfrm>
            <a:off x="6759004" y="3594795"/>
            <a:ext cx="1875030" cy="1511226"/>
            <a:chOff x="6562292" y="3785209"/>
            <a:chExt cx="1875030" cy="1511226"/>
          </a:xfrm>
        </p:grpSpPr>
        <p:grpSp>
          <p:nvGrpSpPr>
            <p:cNvPr id="2552" name="Google Shape;2552;p81"/>
            <p:cNvGrpSpPr/>
            <p:nvPr/>
          </p:nvGrpSpPr>
          <p:grpSpPr>
            <a:xfrm>
              <a:off x="7717466" y="3785209"/>
              <a:ext cx="719856" cy="680112"/>
              <a:chOff x="7717200" y="3905550"/>
              <a:chExt cx="592377" cy="559671"/>
            </a:xfrm>
          </p:grpSpPr>
          <p:sp>
            <p:nvSpPr>
              <p:cNvPr id="2553" name="Google Shape;2553;p81"/>
              <p:cNvSpPr/>
              <p:nvPr/>
            </p:nvSpPr>
            <p:spPr>
              <a:xfrm>
                <a:off x="7724869" y="3917054"/>
                <a:ext cx="581268" cy="532152"/>
              </a:xfrm>
              <a:custGeom>
                <a:avLst/>
                <a:gdLst/>
                <a:ahLst/>
                <a:cxnLst/>
                <a:rect l="l" t="t" r="r" b="b"/>
                <a:pathLst>
                  <a:path w="10308" h="9437" extrusionOk="0">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1"/>
              <p:cNvSpPr/>
              <p:nvPr/>
            </p:nvSpPr>
            <p:spPr>
              <a:xfrm>
                <a:off x="7717200" y="3905550"/>
                <a:ext cx="592377" cy="559671"/>
              </a:xfrm>
              <a:custGeom>
                <a:avLst/>
                <a:gdLst/>
                <a:ahLst/>
                <a:cxnLst/>
                <a:rect l="l" t="t" r="r" b="b"/>
                <a:pathLst>
                  <a:path w="10505" h="9925" extrusionOk="0">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5" name="Google Shape;2555;p81"/>
            <p:cNvSpPr/>
            <p:nvPr/>
          </p:nvSpPr>
          <p:spPr>
            <a:xfrm>
              <a:off x="6562292" y="4354432"/>
              <a:ext cx="1368335" cy="942004"/>
            </a:xfrm>
            <a:custGeom>
              <a:avLst/>
              <a:gdLst/>
              <a:ahLst/>
              <a:cxnLst/>
              <a:rect l="l" t="t" r="r" b="b"/>
              <a:pathLst>
                <a:path w="16999" h="11703" extrusionOk="0">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81"/>
          <p:cNvGrpSpPr/>
          <p:nvPr/>
        </p:nvGrpSpPr>
        <p:grpSpPr>
          <a:xfrm rot="1514788">
            <a:off x="277670" y="3730426"/>
            <a:ext cx="1376274" cy="908487"/>
            <a:chOff x="5248525" y="821375"/>
            <a:chExt cx="1082824" cy="694544"/>
          </a:xfrm>
        </p:grpSpPr>
        <p:sp>
          <p:nvSpPr>
            <p:cNvPr id="2557" name="Google Shape;2557;p81"/>
            <p:cNvSpPr/>
            <p:nvPr/>
          </p:nvSpPr>
          <p:spPr>
            <a:xfrm>
              <a:off x="5386964" y="1033865"/>
              <a:ext cx="843217" cy="475585"/>
            </a:xfrm>
            <a:custGeom>
              <a:avLst/>
              <a:gdLst/>
              <a:ahLst/>
              <a:cxnLst/>
              <a:rect l="l" t="t" r="r" b="b"/>
              <a:pathLst>
                <a:path w="24870" h="14027" extrusionOk="0">
                  <a:moveTo>
                    <a:pt x="2110" y="1"/>
                  </a:moveTo>
                  <a:lnTo>
                    <a:pt x="172" y="5463"/>
                  </a:lnTo>
                  <a:lnTo>
                    <a:pt x="0" y="5941"/>
                  </a:lnTo>
                  <a:lnTo>
                    <a:pt x="22760" y="14026"/>
                  </a:lnTo>
                  <a:lnTo>
                    <a:pt x="22995" y="13368"/>
                  </a:lnTo>
                  <a:lnTo>
                    <a:pt x="24870" y="8086"/>
                  </a:lnTo>
                  <a:lnTo>
                    <a:pt x="2110" y="1"/>
                  </a:lnTo>
                  <a:close/>
                </a:path>
              </a:pathLst>
            </a:custGeom>
            <a:solidFill>
              <a:srgbClr val="028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5455115" y="824528"/>
              <a:ext cx="851795" cy="486876"/>
            </a:xfrm>
            <a:custGeom>
              <a:avLst/>
              <a:gdLst/>
              <a:ahLst/>
              <a:cxnLst/>
              <a:rect l="l" t="t" r="r" b="b"/>
              <a:pathLst>
                <a:path w="25123" h="14360" extrusionOk="0">
                  <a:moveTo>
                    <a:pt x="2209" y="0"/>
                  </a:moveTo>
                  <a:lnTo>
                    <a:pt x="0" y="6220"/>
                  </a:lnTo>
                  <a:lnTo>
                    <a:pt x="22914" y="14359"/>
                  </a:lnTo>
                  <a:lnTo>
                    <a:pt x="25122" y="8140"/>
                  </a:lnTo>
                  <a:lnTo>
                    <a:pt x="2209" y="0"/>
                  </a:lnTo>
                  <a:close/>
                </a:path>
              </a:pathLst>
            </a:custGeom>
            <a:solidFill>
              <a:srgbClr val="00A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5343564" y="832157"/>
              <a:ext cx="980431" cy="665352"/>
            </a:xfrm>
            <a:custGeom>
              <a:avLst/>
              <a:gdLst/>
              <a:ahLst/>
              <a:cxnLst/>
              <a:rect l="l" t="t" r="r" b="b"/>
              <a:pathLst>
                <a:path w="28917" h="19624" extrusionOk="0">
                  <a:moveTo>
                    <a:pt x="3858" y="0"/>
                  </a:moveTo>
                  <a:lnTo>
                    <a:pt x="0" y="10853"/>
                  </a:lnTo>
                  <a:cubicBezTo>
                    <a:pt x="36" y="10889"/>
                    <a:pt x="72" y="10916"/>
                    <a:pt x="118" y="10934"/>
                  </a:cubicBezTo>
                  <a:lnTo>
                    <a:pt x="1452" y="11412"/>
                  </a:lnTo>
                  <a:lnTo>
                    <a:pt x="3390" y="5950"/>
                  </a:lnTo>
                  <a:lnTo>
                    <a:pt x="5328" y="496"/>
                  </a:lnTo>
                  <a:lnTo>
                    <a:pt x="3994" y="27"/>
                  </a:lnTo>
                  <a:cubicBezTo>
                    <a:pt x="3948" y="18"/>
                    <a:pt x="3903" y="9"/>
                    <a:pt x="3858" y="0"/>
                  </a:cubicBezTo>
                  <a:close/>
                  <a:moveTo>
                    <a:pt x="28061" y="8681"/>
                  </a:moveTo>
                  <a:lnTo>
                    <a:pt x="26150" y="14035"/>
                  </a:lnTo>
                  <a:lnTo>
                    <a:pt x="24275" y="19317"/>
                  </a:lnTo>
                  <a:lnTo>
                    <a:pt x="25140" y="19624"/>
                  </a:lnTo>
                  <a:lnTo>
                    <a:pt x="28917" y="8978"/>
                  </a:lnTo>
                  <a:lnTo>
                    <a:pt x="28061" y="8681"/>
                  </a:lnTo>
                  <a:close/>
                </a:path>
              </a:pathLst>
            </a:custGeom>
            <a:solidFill>
              <a:srgbClr val="AFA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5248525" y="830292"/>
              <a:ext cx="225875" cy="369870"/>
            </a:xfrm>
            <a:custGeom>
              <a:avLst/>
              <a:gdLst/>
              <a:ahLst/>
              <a:cxnLst/>
              <a:rect l="l" t="t" r="r" b="b"/>
              <a:pathLst>
                <a:path w="6662" h="10909" extrusionOk="0">
                  <a:moveTo>
                    <a:pt x="5792" y="0"/>
                  </a:moveTo>
                  <a:cubicBezTo>
                    <a:pt x="3890" y="0"/>
                    <a:pt x="2470" y="856"/>
                    <a:pt x="1550" y="2561"/>
                  </a:cubicBezTo>
                  <a:cubicBezTo>
                    <a:pt x="1019" y="3553"/>
                    <a:pt x="640" y="4607"/>
                    <a:pt x="424" y="5743"/>
                  </a:cubicBezTo>
                  <a:cubicBezTo>
                    <a:pt x="0" y="7934"/>
                    <a:pt x="802" y="9655"/>
                    <a:pt x="2803" y="10908"/>
                  </a:cubicBezTo>
                  <a:lnTo>
                    <a:pt x="6661" y="55"/>
                  </a:lnTo>
                  <a:cubicBezTo>
                    <a:pt x="6361" y="18"/>
                    <a:pt x="6071" y="0"/>
                    <a:pt x="57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1"/>
            <p:cNvSpPr/>
            <p:nvPr/>
          </p:nvSpPr>
          <p:spPr>
            <a:xfrm>
              <a:off x="5250356" y="821375"/>
              <a:ext cx="1080993" cy="694544"/>
            </a:xfrm>
            <a:custGeom>
              <a:avLst/>
              <a:gdLst/>
              <a:ahLst/>
              <a:cxnLst/>
              <a:rect l="l" t="t" r="r" b="b"/>
              <a:pathLst>
                <a:path w="31883" h="20485" extrusionOk="0">
                  <a:moveTo>
                    <a:pt x="30903" y="9238"/>
                  </a:moveTo>
                  <a:lnTo>
                    <a:pt x="31425" y="9422"/>
                  </a:lnTo>
                  <a:lnTo>
                    <a:pt x="31425" y="9422"/>
                  </a:lnTo>
                  <a:cubicBezTo>
                    <a:pt x="31154" y="10260"/>
                    <a:pt x="30869" y="11089"/>
                    <a:pt x="30584" y="11910"/>
                  </a:cubicBezTo>
                  <a:cubicBezTo>
                    <a:pt x="30287" y="12803"/>
                    <a:pt x="29971" y="13686"/>
                    <a:pt x="29656" y="14578"/>
                  </a:cubicBezTo>
                  <a:lnTo>
                    <a:pt x="28700" y="17238"/>
                  </a:lnTo>
                  <a:cubicBezTo>
                    <a:pt x="28398" y="18060"/>
                    <a:pt x="28088" y="18875"/>
                    <a:pt x="27770" y="19697"/>
                  </a:cubicBezTo>
                  <a:lnTo>
                    <a:pt x="27770" y="19697"/>
                  </a:lnTo>
                  <a:lnTo>
                    <a:pt x="27262" y="19517"/>
                  </a:lnTo>
                  <a:lnTo>
                    <a:pt x="27262" y="19517"/>
                  </a:lnTo>
                  <a:cubicBezTo>
                    <a:pt x="27552" y="18623"/>
                    <a:pt x="27856" y="17736"/>
                    <a:pt x="28160" y="16841"/>
                  </a:cubicBezTo>
                  <a:cubicBezTo>
                    <a:pt x="28493" y="15894"/>
                    <a:pt x="28818" y="14948"/>
                    <a:pt x="29160" y="14002"/>
                  </a:cubicBezTo>
                  <a:cubicBezTo>
                    <a:pt x="29503" y="13055"/>
                    <a:pt x="29836" y="12109"/>
                    <a:pt x="30179" y="11171"/>
                  </a:cubicBezTo>
                  <a:cubicBezTo>
                    <a:pt x="30419" y="10523"/>
                    <a:pt x="30660" y="9880"/>
                    <a:pt x="30903" y="9238"/>
                  </a:cubicBezTo>
                  <a:close/>
                  <a:moveTo>
                    <a:pt x="5751" y="373"/>
                  </a:moveTo>
                  <a:cubicBezTo>
                    <a:pt x="6073" y="381"/>
                    <a:pt x="6404" y="417"/>
                    <a:pt x="6717" y="470"/>
                  </a:cubicBezTo>
                  <a:lnTo>
                    <a:pt x="6717" y="470"/>
                  </a:lnTo>
                  <a:cubicBezTo>
                    <a:pt x="6935" y="557"/>
                    <a:pt x="7145" y="636"/>
                    <a:pt x="7355" y="724"/>
                  </a:cubicBezTo>
                  <a:cubicBezTo>
                    <a:pt x="7581" y="814"/>
                    <a:pt x="7797" y="904"/>
                    <a:pt x="8013" y="994"/>
                  </a:cubicBezTo>
                  <a:cubicBezTo>
                    <a:pt x="8013" y="994"/>
                    <a:pt x="8013" y="1003"/>
                    <a:pt x="8013" y="1003"/>
                  </a:cubicBezTo>
                  <a:cubicBezTo>
                    <a:pt x="8033" y="1009"/>
                    <a:pt x="8052" y="1011"/>
                    <a:pt x="8071" y="1011"/>
                  </a:cubicBezTo>
                  <a:cubicBezTo>
                    <a:pt x="8152" y="1011"/>
                    <a:pt x="8228" y="966"/>
                    <a:pt x="8257" y="886"/>
                  </a:cubicBezTo>
                  <a:lnTo>
                    <a:pt x="8257" y="877"/>
                  </a:lnTo>
                  <a:lnTo>
                    <a:pt x="8414" y="444"/>
                  </a:lnTo>
                  <a:lnTo>
                    <a:pt x="8414" y="444"/>
                  </a:lnTo>
                  <a:cubicBezTo>
                    <a:pt x="10263" y="1072"/>
                    <a:pt x="12104" y="1701"/>
                    <a:pt x="13945" y="2347"/>
                  </a:cubicBezTo>
                  <a:cubicBezTo>
                    <a:pt x="15847" y="3005"/>
                    <a:pt x="17749" y="3672"/>
                    <a:pt x="19641" y="4339"/>
                  </a:cubicBezTo>
                  <a:lnTo>
                    <a:pt x="22490" y="5348"/>
                  </a:lnTo>
                  <a:lnTo>
                    <a:pt x="25329" y="6367"/>
                  </a:lnTo>
                  <a:cubicBezTo>
                    <a:pt x="27160" y="7029"/>
                    <a:pt x="28991" y="7701"/>
                    <a:pt x="30814" y="8396"/>
                  </a:cubicBezTo>
                  <a:lnTo>
                    <a:pt x="30814" y="8396"/>
                  </a:lnTo>
                  <a:cubicBezTo>
                    <a:pt x="30764" y="8551"/>
                    <a:pt x="30714" y="8705"/>
                    <a:pt x="30664" y="8859"/>
                  </a:cubicBezTo>
                  <a:lnTo>
                    <a:pt x="30664" y="8859"/>
                  </a:lnTo>
                  <a:cubicBezTo>
                    <a:pt x="30645" y="8878"/>
                    <a:pt x="30630" y="8901"/>
                    <a:pt x="30620" y="8927"/>
                  </a:cubicBezTo>
                  <a:cubicBezTo>
                    <a:pt x="30610" y="8958"/>
                    <a:pt x="30607" y="8990"/>
                    <a:pt x="30611" y="9019"/>
                  </a:cubicBezTo>
                  <a:lnTo>
                    <a:pt x="30611" y="9019"/>
                  </a:lnTo>
                  <a:cubicBezTo>
                    <a:pt x="30384" y="9706"/>
                    <a:pt x="30151" y="10391"/>
                    <a:pt x="29917" y="11072"/>
                  </a:cubicBezTo>
                  <a:cubicBezTo>
                    <a:pt x="29602" y="12027"/>
                    <a:pt x="29259" y="12974"/>
                    <a:pt x="28926" y="13920"/>
                  </a:cubicBezTo>
                  <a:cubicBezTo>
                    <a:pt x="28592" y="14867"/>
                    <a:pt x="28250" y="15804"/>
                    <a:pt x="27907" y="16751"/>
                  </a:cubicBezTo>
                  <a:cubicBezTo>
                    <a:pt x="27557" y="17694"/>
                    <a:pt x="27216" y="18628"/>
                    <a:pt x="26847" y="19562"/>
                  </a:cubicBezTo>
                  <a:lnTo>
                    <a:pt x="26847" y="19562"/>
                  </a:lnTo>
                  <a:cubicBezTo>
                    <a:pt x="26846" y="19565"/>
                    <a:pt x="26845" y="19569"/>
                    <a:pt x="26844" y="19572"/>
                  </a:cubicBezTo>
                  <a:lnTo>
                    <a:pt x="26841" y="19578"/>
                  </a:lnTo>
                  <a:lnTo>
                    <a:pt x="26841" y="19578"/>
                  </a:lnTo>
                  <a:cubicBezTo>
                    <a:pt x="26840" y="19580"/>
                    <a:pt x="26838" y="19581"/>
                    <a:pt x="26835" y="19581"/>
                  </a:cubicBezTo>
                  <a:cubicBezTo>
                    <a:pt x="26832" y="19592"/>
                    <a:pt x="26830" y="19603"/>
                    <a:pt x="26829" y="19614"/>
                  </a:cubicBezTo>
                  <a:lnTo>
                    <a:pt x="26829" y="19614"/>
                  </a:lnTo>
                  <a:lnTo>
                    <a:pt x="26673" y="20051"/>
                  </a:lnTo>
                  <a:lnTo>
                    <a:pt x="26673" y="20051"/>
                  </a:lnTo>
                  <a:cubicBezTo>
                    <a:pt x="24831" y="19414"/>
                    <a:pt x="22989" y="18785"/>
                    <a:pt x="21147" y="18148"/>
                  </a:cubicBezTo>
                  <a:lnTo>
                    <a:pt x="15450" y="16147"/>
                  </a:lnTo>
                  <a:lnTo>
                    <a:pt x="9753" y="14137"/>
                  </a:lnTo>
                  <a:cubicBezTo>
                    <a:pt x="7921" y="13474"/>
                    <a:pt x="6090" y="12811"/>
                    <a:pt x="4274" y="12091"/>
                  </a:cubicBezTo>
                  <a:lnTo>
                    <a:pt x="4274" y="12091"/>
                  </a:lnTo>
                  <a:lnTo>
                    <a:pt x="4381" y="11793"/>
                  </a:lnTo>
                  <a:cubicBezTo>
                    <a:pt x="4417" y="11694"/>
                    <a:pt x="4363" y="11586"/>
                    <a:pt x="4264" y="11550"/>
                  </a:cubicBezTo>
                  <a:cubicBezTo>
                    <a:pt x="3813" y="11397"/>
                    <a:pt x="3371" y="11252"/>
                    <a:pt x="2921" y="11099"/>
                  </a:cubicBezTo>
                  <a:lnTo>
                    <a:pt x="2921" y="11099"/>
                  </a:lnTo>
                  <a:lnTo>
                    <a:pt x="2957" y="11108"/>
                  </a:lnTo>
                  <a:cubicBezTo>
                    <a:pt x="2398" y="10784"/>
                    <a:pt x="1884" y="10378"/>
                    <a:pt x="1460" y="9891"/>
                  </a:cubicBezTo>
                  <a:cubicBezTo>
                    <a:pt x="1046" y="9404"/>
                    <a:pt x="739" y="8828"/>
                    <a:pt x="595" y="8215"/>
                  </a:cubicBezTo>
                  <a:cubicBezTo>
                    <a:pt x="442" y="7602"/>
                    <a:pt x="451" y="6962"/>
                    <a:pt x="550" y="6331"/>
                  </a:cubicBezTo>
                  <a:cubicBezTo>
                    <a:pt x="604" y="6015"/>
                    <a:pt x="685" y="5700"/>
                    <a:pt x="766" y="5393"/>
                  </a:cubicBezTo>
                  <a:cubicBezTo>
                    <a:pt x="856" y="5078"/>
                    <a:pt x="956" y="4771"/>
                    <a:pt x="1055" y="4465"/>
                  </a:cubicBezTo>
                  <a:cubicBezTo>
                    <a:pt x="1514" y="3266"/>
                    <a:pt x="2010" y="2022"/>
                    <a:pt x="3029" y="1211"/>
                  </a:cubicBezTo>
                  <a:cubicBezTo>
                    <a:pt x="3534" y="814"/>
                    <a:pt x="4147" y="562"/>
                    <a:pt x="4787" y="454"/>
                  </a:cubicBezTo>
                  <a:cubicBezTo>
                    <a:pt x="5102" y="391"/>
                    <a:pt x="5426" y="373"/>
                    <a:pt x="5751" y="373"/>
                  </a:cubicBezTo>
                  <a:close/>
                  <a:moveTo>
                    <a:pt x="8302" y="1"/>
                  </a:moveTo>
                  <a:cubicBezTo>
                    <a:pt x="8223" y="1"/>
                    <a:pt x="8150" y="51"/>
                    <a:pt x="8122" y="129"/>
                  </a:cubicBezTo>
                  <a:lnTo>
                    <a:pt x="8113" y="129"/>
                  </a:lnTo>
                  <a:lnTo>
                    <a:pt x="7956" y="581"/>
                  </a:lnTo>
                  <a:lnTo>
                    <a:pt x="7956" y="581"/>
                  </a:lnTo>
                  <a:cubicBezTo>
                    <a:pt x="7792" y="532"/>
                    <a:pt x="7628" y="479"/>
                    <a:pt x="7464" y="427"/>
                  </a:cubicBezTo>
                  <a:cubicBezTo>
                    <a:pt x="7238" y="363"/>
                    <a:pt x="7013" y="291"/>
                    <a:pt x="6788" y="219"/>
                  </a:cubicBezTo>
                  <a:lnTo>
                    <a:pt x="6779" y="219"/>
                  </a:lnTo>
                  <a:cubicBezTo>
                    <a:pt x="6779" y="210"/>
                    <a:pt x="6770" y="210"/>
                    <a:pt x="6761" y="210"/>
                  </a:cubicBezTo>
                  <a:cubicBezTo>
                    <a:pt x="6451" y="177"/>
                    <a:pt x="6140" y="157"/>
                    <a:pt x="5828" y="157"/>
                  </a:cubicBezTo>
                  <a:cubicBezTo>
                    <a:pt x="5468" y="157"/>
                    <a:pt x="5108" y="183"/>
                    <a:pt x="4750" y="246"/>
                  </a:cubicBezTo>
                  <a:cubicBezTo>
                    <a:pt x="4083" y="363"/>
                    <a:pt x="3434" y="616"/>
                    <a:pt x="2876" y="994"/>
                  </a:cubicBezTo>
                  <a:cubicBezTo>
                    <a:pt x="2299" y="1373"/>
                    <a:pt x="1821" y="1887"/>
                    <a:pt x="1442" y="2464"/>
                  </a:cubicBezTo>
                  <a:cubicBezTo>
                    <a:pt x="1253" y="2752"/>
                    <a:pt x="1100" y="3050"/>
                    <a:pt x="956" y="3347"/>
                  </a:cubicBezTo>
                  <a:cubicBezTo>
                    <a:pt x="802" y="3654"/>
                    <a:pt x="676" y="3969"/>
                    <a:pt x="568" y="4294"/>
                  </a:cubicBezTo>
                  <a:cubicBezTo>
                    <a:pt x="343" y="4934"/>
                    <a:pt x="171" y="5583"/>
                    <a:pt x="81" y="6268"/>
                  </a:cubicBezTo>
                  <a:cubicBezTo>
                    <a:pt x="0" y="6944"/>
                    <a:pt x="27" y="7647"/>
                    <a:pt x="225" y="8314"/>
                  </a:cubicBezTo>
                  <a:cubicBezTo>
                    <a:pt x="406" y="8981"/>
                    <a:pt x="766" y="9594"/>
                    <a:pt x="1208" y="10108"/>
                  </a:cubicBezTo>
                  <a:cubicBezTo>
                    <a:pt x="1659" y="10630"/>
                    <a:pt x="2209" y="11045"/>
                    <a:pt x="2776" y="11397"/>
                  </a:cubicBezTo>
                  <a:cubicBezTo>
                    <a:pt x="2785" y="11406"/>
                    <a:pt x="2794" y="11415"/>
                    <a:pt x="2803" y="11415"/>
                  </a:cubicBezTo>
                  <a:lnTo>
                    <a:pt x="2812" y="11415"/>
                  </a:lnTo>
                  <a:cubicBezTo>
                    <a:pt x="3194" y="11555"/>
                    <a:pt x="3575" y="11695"/>
                    <a:pt x="3957" y="11841"/>
                  </a:cubicBezTo>
                  <a:lnTo>
                    <a:pt x="3957" y="11841"/>
                  </a:lnTo>
                  <a:lnTo>
                    <a:pt x="3849" y="12136"/>
                  </a:lnTo>
                  <a:lnTo>
                    <a:pt x="3840" y="12154"/>
                  </a:lnTo>
                  <a:cubicBezTo>
                    <a:pt x="3813" y="12253"/>
                    <a:pt x="3867" y="12361"/>
                    <a:pt x="3966" y="12388"/>
                  </a:cubicBezTo>
                  <a:cubicBezTo>
                    <a:pt x="5886" y="12992"/>
                    <a:pt x="7788" y="13650"/>
                    <a:pt x="9690" y="14317"/>
                  </a:cubicBezTo>
                  <a:lnTo>
                    <a:pt x="15378" y="16345"/>
                  </a:lnTo>
                  <a:lnTo>
                    <a:pt x="21057" y="18400"/>
                  </a:lnTo>
                  <a:cubicBezTo>
                    <a:pt x="22950" y="19076"/>
                    <a:pt x="24833" y="19779"/>
                    <a:pt x="26726" y="20473"/>
                  </a:cubicBezTo>
                  <a:cubicBezTo>
                    <a:pt x="26747" y="20481"/>
                    <a:pt x="26769" y="20485"/>
                    <a:pt x="26791" y="20485"/>
                  </a:cubicBezTo>
                  <a:cubicBezTo>
                    <a:pt x="26871" y="20485"/>
                    <a:pt x="26950" y="20435"/>
                    <a:pt x="26979" y="20356"/>
                  </a:cubicBezTo>
                  <a:lnTo>
                    <a:pt x="27142" y="19880"/>
                  </a:lnTo>
                  <a:lnTo>
                    <a:pt x="27142" y="19880"/>
                  </a:lnTo>
                  <a:lnTo>
                    <a:pt x="27817" y="20122"/>
                  </a:lnTo>
                  <a:lnTo>
                    <a:pt x="27835" y="20131"/>
                  </a:lnTo>
                  <a:cubicBezTo>
                    <a:pt x="27852" y="20136"/>
                    <a:pt x="27869" y="20138"/>
                    <a:pt x="27886" y="20138"/>
                  </a:cubicBezTo>
                  <a:cubicBezTo>
                    <a:pt x="27967" y="20138"/>
                    <a:pt x="28040" y="20087"/>
                    <a:pt x="28069" y="20005"/>
                  </a:cubicBezTo>
                  <a:cubicBezTo>
                    <a:pt x="28358" y="19112"/>
                    <a:pt x="28655" y="18220"/>
                    <a:pt x="28962" y="17328"/>
                  </a:cubicBezTo>
                  <a:lnTo>
                    <a:pt x="29890" y="14660"/>
                  </a:lnTo>
                  <a:cubicBezTo>
                    <a:pt x="30215" y="13776"/>
                    <a:pt x="30530" y="12893"/>
                    <a:pt x="30855" y="12009"/>
                  </a:cubicBezTo>
                  <a:cubicBezTo>
                    <a:pt x="31179" y="11126"/>
                    <a:pt x="31504" y="10243"/>
                    <a:pt x="31846" y="9368"/>
                  </a:cubicBezTo>
                  <a:cubicBezTo>
                    <a:pt x="31846" y="9368"/>
                    <a:pt x="31846" y="9359"/>
                    <a:pt x="31846" y="9359"/>
                  </a:cubicBezTo>
                  <a:cubicBezTo>
                    <a:pt x="31882" y="9260"/>
                    <a:pt x="31837" y="9152"/>
                    <a:pt x="31738" y="9116"/>
                  </a:cubicBezTo>
                  <a:lnTo>
                    <a:pt x="31729" y="9116"/>
                  </a:lnTo>
                  <a:lnTo>
                    <a:pt x="31043" y="8870"/>
                  </a:lnTo>
                  <a:lnTo>
                    <a:pt x="31043" y="8870"/>
                  </a:lnTo>
                  <a:cubicBezTo>
                    <a:pt x="31109" y="8697"/>
                    <a:pt x="31176" y="8523"/>
                    <a:pt x="31242" y="8350"/>
                  </a:cubicBezTo>
                  <a:cubicBezTo>
                    <a:pt x="31242" y="8350"/>
                    <a:pt x="31242" y="8341"/>
                    <a:pt x="31242" y="8341"/>
                  </a:cubicBezTo>
                  <a:cubicBezTo>
                    <a:pt x="31278" y="8242"/>
                    <a:pt x="31224" y="8133"/>
                    <a:pt x="31125" y="8097"/>
                  </a:cubicBezTo>
                  <a:cubicBezTo>
                    <a:pt x="29214" y="7466"/>
                    <a:pt x="27303" y="6817"/>
                    <a:pt x="25410" y="6150"/>
                  </a:cubicBezTo>
                  <a:lnTo>
                    <a:pt x="22562" y="5150"/>
                  </a:lnTo>
                  <a:lnTo>
                    <a:pt x="19714" y="4131"/>
                  </a:lnTo>
                  <a:cubicBezTo>
                    <a:pt x="17821" y="3455"/>
                    <a:pt x="15928" y="2779"/>
                    <a:pt x="14035" y="2085"/>
                  </a:cubicBezTo>
                  <a:cubicBezTo>
                    <a:pt x="12142" y="1409"/>
                    <a:pt x="10258" y="706"/>
                    <a:pt x="8365" y="12"/>
                  </a:cubicBezTo>
                  <a:cubicBezTo>
                    <a:pt x="8344" y="4"/>
                    <a:pt x="8323" y="1"/>
                    <a:pt x="8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1"/>
            <p:cNvSpPr/>
            <p:nvPr/>
          </p:nvSpPr>
          <p:spPr>
            <a:xfrm>
              <a:off x="5385438" y="842193"/>
              <a:ext cx="146402" cy="383398"/>
            </a:xfrm>
            <a:custGeom>
              <a:avLst/>
              <a:gdLst/>
              <a:ahLst/>
              <a:cxnLst/>
              <a:rect l="l" t="t" r="r" b="b"/>
              <a:pathLst>
                <a:path w="4318" h="11308" extrusionOk="0">
                  <a:moveTo>
                    <a:pt x="4098" y="1"/>
                  </a:moveTo>
                  <a:cubicBezTo>
                    <a:pt x="4017" y="1"/>
                    <a:pt x="3941" y="57"/>
                    <a:pt x="3912" y="137"/>
                  </a:cubicBezTo>
                  <a:cubicBezTo>
                    <a:pt x="3624" y="1057"/>
                    <a:pt x="3299" y="1967"/>
                    <a:pt x="2984" y="2877"/>
                  </a:cubicBezTo>
                  <a:lnTo>
                    <a:pt x="2001" y="5609"/>
                  </a:lnTo>
                  <a:lnTo>
                    <a:pt x="1028" y="8331"/>
                  </a:lnTo>
                  <a:cubicBezTo>
                    <a:pt x="703" y="9241"/>
                    <a:pt x="361" y="10143"/>
                    <a:pt x="36" y="11053"/>
                  </a:cubicBezTo>
                  <a:cubicBezTo>
                    <a:pt x="0" y="11152"/>
                    <a:pt x="54" y="11269"/>
                    <a:pt x="154" y="11296"/>
                  </a:cubicBezTo>
                  <a:cubicBezTo>
                    <a:pt x="174" y="11304"/>
                    <a:pt x="196" y="11308"/>
                    <a:pt x="217" y="11308"/>
                  </a:cubicBezTo>
                  <a:cubicBezTo>
                    <a:pt x="295" y="11308"/>
                    <a:pt x="368" y="11257"/>
                    <a:pt x="397" y="11179"/>
                  </a:cubicBezTo>
                  <a:cubicBezTo>
                    <a:pt x="712" y="10269"/>
                    <a:pt x="1028" y="9358"/>
                    <a:pt x="1343" y="8448"/>
                  </a:cubicBezTo>
                  <a:lnTo>
                    <a:pt x="2308" y="5717"/>
                  </a:lnTo>
                  <a:lnTo>
                    <a:pt x="3272" y="2985"/>
                  </a:lnTo>
                  <a:cubicBezTo>
                    <a:pt x="3597" y="2075"/>
                    <a:pt x="3921" y="1165"/>
                    <a:pt x="4273" y="263"/>
                  </a:cubicBezTo>
                  <a:cubicBezTo>
                    <a:pt x="4282" y="263"/>
                    <a:pt x="4282" y="254"/>
                    <a:pt x="4282" y="254"/>
                  </a:cubicBezTo>
                  <a:cubicBezTo>
                    <a:pt x="4318" y="155"/>
                    <a:pt x="4255" y="47"/>
                    <a:pt x="4156" y="11"/>
                  </a:cubicBezTo>
                  <a:cubicBezTo>
                    <a:pt x="4136" y="4"/>
                    <a:pt x="4117" y="1"/>
                    <a:pt x="4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81"/>
          <p:cNvGrpSpPr/>
          <p:nvPr/>
        </p:nvGrpSpPr>
        <p:grpSpPr>
          <a:xfrm rot="-8421085">
            <a:off x="6965427" y="746606"/>
            <a:ext cx="1749488" cy="557970"/>
            <a:chOff x="3697288" y="914400"/>
            <a:chExt cx="1749426" cy="557950"/>
          </a:xfrm>
        </p:grpSpPr>
        <p:sp>
          <p:nvSpPr>
            <p:cNvPr id="2564" name="Google Shape;2564;p81"/>
            <p:cNvSpPr/>
            <p:nvPr/>
          </p:nvSpPr>
          <p:spPr>
            <a:xfrm>
              <a:off x="4940265" y="918872"/>
              <a:ext cx="506448" cy="506746"/>
            </a:xfrm>
            <a:custGeom>
              <a:avLst/>
              <a:gdLst/>
              <a:ahLst/>
              <a:cxnLst/>
              <a:rect l="l" t="t" r="r" b="b"/>
              <a:pathLst>
                <a:path w="6795" h="6799" extrusionOk="0">
                  <a:moveTo>
                    <a:pt x="294" y="0"/>
                  </a:moveTo>
                  <a:cubicBezTo>
                    <a:pt x="127" y="0"/>
                    <a:pt x="1" y="243"/>
                    <a:pt x="186" y="336"/>
                  </a:cubicBezTo>
                  <a:lnTo>
                    <a:pt x="5716" y="2994"/>
                  </a:lnTo>
                  <a:lnTo>
                    <a:pt x="6214" y="3234"/>
                  </a:lnTo>
                  <a:lnTo>
                    <a:pt x="1204" y="6048"/>
                  </a:lnTo>
                  <a:lnTo>
                    <a:pt x="444" y="6473"/>
                  </a:lnTo>
                  <a:cubicBezTo>
                    <a:pt x="320" y="6611"/>
                    <a:pt x="421" y="6799"/>
                    <a:pt x="577" y="6799"/>
                  </a:cubicBezTo>
                  <a:cubicBezTo>
                    <a:pt x="593" y="6799"/>
                    <a:pt x="610" y="6797"/>
                    <a:pt x="627" y="6792"/>
                  </a:cubicBezTo>
                  <a:lnTo>
                    <a:pt x="5928" y="3800"/>
                  </a:lnTo>
                  <a:lnTo>
                    <a:pt x="6688" y="3359"/>
                  </a:lnTo>
                  <a:cubicBezTo>
                    <a:pt x="6794" y="3298"/>
                    <a:pt x="6794" y="3131"/>
                    <a:pt x="6688" y="3055"/>
                  </a:cubicBezTo>
                  <a:lnTo>
                    <a:pt x="1158" y="397"/>
                  </a:lnTo>
                  <a:lnTo>
                    <a:pt x="368" y="17"/>
                  </a:lnTo>
                  <a:cubicBezTo>
                    <a:pt x="343" y="5"/>
                    <a:pt x="318"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1"/>
            <p:cNvSpPr/>
            <p:nvPr/>
          </p:nvSpPr>
          <p:spPr>
            <a:xfrm>
              <a:off x="5271114" y="1084259"/>
              <a:ext cx="160841" cy="155177"/>
            </a:xfrm>
            <a:custGeom>
              <a:avLst/>
              <a:gdLst/>
              <a:ahLst/>
              <a:cxnLst/>
              <a:rect l="l" t="t" r="r" b="b"/>
              <a:pathLst>
                <a:path w="2158" h="2082" extrusionOk="0">
                  <a:moveTo>
                    <a:pt x="92" y="1"/>
                  </a:moveTo>
                  <a:lnTo>
                    <a:pt x="92" y="1"/>
                  </a:lnTo>
                  <a:cubicBezTo>
                    <a:pt x="1" y="700"/>
                    <a:pt x="46" y="1398"/>
                    <a:pt x="229" y="2082"/>
                  </a:cubicBezTo>
                  <a:lnTo>
                    <a:pt x="2158" y="988"/>
                  </a:lnTo>
                  <a:lnTo>
                    <a:pt x="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1"/>
            <p:cNvSpPr/>
            <p:nvPr/>
          </p:nvSpPr>
          <p:spPr>
            <a:xfrm>
              <a:off x="5257549" y="1070695"/>
              <a:ext cx="189163" cy="181859"/>
            </a:xfrm>
            <a:custGeom>
              <a:avLst/>
              <a:gdLst/>
              <a:ahLst/>
              <a:cxnLst/>
              <a:rect l="l" t="t" r="r" b="b"/>
              <a:pathLst>
                <a:path w="2538" h="2440" extrusionOk="0">
                  <a:moveTo>
                    <a:pt x="426" y="466"/>
                  </a:moveTo>
                  <a:lnTo>
                    <a:pt x="1942" y="1192"/>
                  </a:lnTo>
                  <a:lnTo>
                    <a:pt x="1942" y="1192"/>
                  </a:lnTo>
                  <a:lnTo>
                    <a:pt x="562" y="1975"/>
                  </a:lnTo>
                  <a:lnTo>
                    <a:pt x="536" y="1990"/>
                  </a:lnTo>
                  <a:lnTo>
                    <a:pt x="536" y="1990"/>
                  </a:lnTo>
                  <a:cubicBezTo>
                    <a:pt x="423" y="1488"/>
                    <a:pt x="386" y="978"/>
                    <a:pt x="426" y="466"/>
                  </a:cubicBezTo>
                  <a:close/>
                  <a:moveTo>
                    <a:pt x="274" y="0"/>
                  </a:moveTo>
                  <a:cubicBezTo>
                    <a:pt x="254" y="4"/>
                    <a:pt x="236" y="10"/>
                    <a:pt x="218" y="18"/>
                  </a:cubicBezTo>
                  <a:lnTo>
                    <a:pt x="218" y="18"/>
                  </a:lnTo>
                  <a:cubicBezTo>
                    <a:pt x="178" y="30"/>
                    <a:pt x="143" y="56"/>
                    <a:pt x="122" y="92"/>
                  </a:cubicBezTo>
                  <a:cubicBezTo>
                    <a:pt x="115" y="105"/>
                    <a:pt x="110" y="118"/>
                    <a:pt x="107" y="132"/>
                  </a:cubicBezTo>
                  <a:lnTo>
                    <a:pt x="107" y="132"/>
                  </a:lnTo>
                  <a:cubicBezTo>
                    <a:pt x="100" y="148"/>
                    <a:pt x="94" y="165"/>
                    <a:pt x="92" y="183"/>
                  </a:cubicBezTo>
                  <a:cubicBezTo>
                    <a:pt x="0" y="897"/>
                    <a:pt x="46" y="1611"/>
                    <a:pt x="243" y="2310"/>
                  </a:cubicBezTo>
                  <a:cubicBezTo>
                    <a:pt x="266" y="2387"/>
                    <a:pt x="336" y="2440"/>
                    <a:pt x="413" y="2440"/>
                  </a:cubicBezTo>
                  <a:cubicBezTo>
                    <a:pt x="442" y="2440"/>
                    <a:pt x="473" y="2432"/>
                    <a:pt x="502" y="2416"/>
                  </a:cubicBezTo>
                  <a:lnTo>
                    <a:pt x="2188" y="1474"/>
                  </a:lnTo>
                  <a:lnTo>
                    <a:pt x="2431" y="1337"/>
                  </a:lnTo>
                  <a:cubicBezTo>
                    <a:pt x="2537" y="1261"/>
                    <a:pt x="2537" y="1094"/>
                    <a:pt x="2431" y="1018"/>
                  </a:cubicBezTo>
                  <a:lnTo>
                    <a:pt x="623" y="152"/>
                  </a:lnTo>
                  <a:lnTo>
                    <a:pt x="365" y="31"/>
                  </a:lnTo>
                  <a:cubicBezTo>
                    <a:pt x="361" y="29"/>
                    <a:pt x="356" y="27"/>
                    <a:pt x="352" y="25"/>
                  </a:cubicBezTo>
                  <a:lnTo>
                    <a:pt x="352" y="25"/>
                  </a:lnTo>
                  <a:cubicBezTo>
                    <a:pt x="328" y="13"/>
                    <a:pt x="302" y="4"/>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1"/>
            <p:cNvSpPr/>
            <p:nvPr/>
          </p:nvSpPr>
          <p:spPr>
            <a:xfrm>
              <a:off x="3710852" y="927294"/>
              <a:ext cx="1299921" cy="531938"/>
            </a:xfrm>
            <a:custGeom>
              <a:avLst/>
              <a:gdLst/>
              <a:ahLst/>
              <a:cxnLst/>
              <a:rect l="l" t="t" r="r" b="b"/>
              <a:pathLst>
                <a:path w="17441" h="7137" extrusionOk="0">
                  <a:moveTo>
                    <a:pt x="12789" y="0"/>
                  </a:moveTo>
                  <a:cubicBezTo>
                    <a:pt x="8515" y="0"/>
                    <a:pt x="4000" y="193"/>
                    <a:pt x="1" y="193"/>
                  </a:cubicBezTo>
                  <a:lnTo>
                    <a:pt x="1" y="208"/>
                  </a:lnTo>
                  <a:cubicBezTo>
                    <a:pt x="1" y="1514"/>
                    <a:pt x="138" y="4492"/>
                    <a:pt x="183" y="5859"/>
                  </a:cubicBezTo>
                  <a:cubicBezTo>
                    <a:pt x="219" y="7061"/>
                    <a:pt x="516" y="7107"/>
                    <a:pt x="1600" y="7107"/>
                  </a:cubicBezTo>
                  <a:cubicBezTo>
                    <a:pt x="1689" y="7107"/>
                    <a:pt x="1784" y="7107"/>
                    <a:pt x="1884" y="7107"/>
                  </a:cubicBezTo>
                  <a:cubicBezTo>
                    <a:pt x="2120" y="7107"/>
                    <a:pt x="2387" y="7108"/>
                    <a:pt x="2690" y="7120"/>
                  </a:cubicBezTo>
                  <a:cubicBezTo>
                    <a:pt x="3042" y="7131"/>
                    <a:pt x="3375" y="7136"/>
                    <a:pt x="3693" y="7136"/>
                  </a:cubicBezTo>
                  <a:cubicBezTo>
                    <a:pt x="5473" y="7136"/>
                    <a:pt x="6781" y="6983"/>
                    <a:pt x="8341" y="6983"/>
                  </a:cubicBezTo>
                  <a:cubicBezTo>
                    <a:pt x="8586" y="6958"/>
                    <a:pt x="9008" y="6950"/>
                    <a:pt x="9539" y="6950"/>
                  </a:cubicBezTo>
                  <a:cubicBezTo>
                    <a:pt x="10332" y="6950"/>
                    <a:pt x="11366" y="6967"/>
                    <a:pt x="12415" y="6967"/>
                  </a:cubicBezTo>
                  <a:cubicBezTo>
                    <a:pt x="14454" y="6967"/>
                    <a:pt x="16548" y="6903"/>
                    <a:pt x="17031" y="6527"/>
                  </a:cubicBezTo>
                  <a:cubicBezTo>
                    <a:pt x="17441" y="6208"/>
                    <a:pt x="17031" y="1256"/>
                    <a:pt x="16772" y="71"/>
                  </a:cubicBezTo>
                  <a:cubicBezTo>
                    <a:pt x="15485" y="20"/>
                    <a:pt x="14149" y="0"/>
                    <a:pt x="12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1"/>
            <p:cNvSpPr/>
            <p:nvPr/>
          </p:nvSpPr>
          <p:spPr>
            <a:xfrm>
              <a:off x="3697288" y="914400"/>
              <a:ext cx="1314604" cy="557950"/>
            </a:xfrm>
            <a:custGeom>
              <a:avLst/>
              <a:gdLst/>
              <a:ahLst/>
              <a:cxnLst/>
              <a:rect l="l" t="t" r="r" b="b"/>
              <a:pathLst>
                <a:path w="17638" h="7486" extrusionOk="0">
                  <a:moveTo>
                    <a:pt x="12885" y="365"/>
                  </a:moveTo>
                  <a:cubicBezTo>
                    <a:pt x="13036" y="365"/>
                    <a:pt x="13187" y="365"/>
                    <a:pt x="13339" y="366"/>
                  </a:cubicBezTo>
                  <a:cubicBezTo>
                    <a:pt x="14485" y="366"/>
                    <a:pt x="15646" y="393"/>
                    <a:pt x="16793" y="422"/>
                  </a:cubicBezTo>
                  <a:lnTo>
                    <a:pt x="16793" y="422"/>
                  </a:lnTo>
                  <a:cubicBezTo>
                    <a:pt x="16934" y="1203"/>
                    <a:pt x="17032" y="1985"/>
                    <a:pt x="17076" y="2766"/>
                  </a:cubicBezTo>
                  <a:cubicBezTo>
                    <a:pt x="17167" y="3753"/>
                    <a:pt x="17213" y="4756"/>
                    <a:pt x="17197" y="5743"/>
                  </a:cubicBezTo>
                  <a:cubicBezTo>
                    <a:pt x="17197" y="6017"/>
                    <a:pt x="17167" y="6290"/>
                    <a:pt x="17106" y="6564"/>
                  </a:cubicBezTo>
                  <a:cubicBezTo>
                    <a:pt x="17061" y="6594"/>
                    <a:pt x="17015" y="6624"/>
                    <a:pt x="16969" y="6640"/>
                  </a:cubicBezTo>
                  <a:cubicBezTo>
                    <a:pt x="16848" y="6685"/>
                    <a:pt x="16726" y="6716"/>
                    <a:pt x="16620" y="6746"/>
                  </a:cubicBezTo>
                  <a:cubicBezTo>
                    <a:pt x="15785" y="6928"/>
                    <a:pt x="14903" y="6928"/>
                    <a:pt x="14053" y="6959"/>
                  </a:cubicBezTo>
                  <a:cubicBezTo>
                    <a:pt x="13610" y="6972"/>
                    <a:pt x="13167" y="6976"/>
                    <a:pt x="12724" y="6976"/>
                  </a:cubicBezTo>
                  <a:cubicBezTo>
                    <a:pt x="12118" y="6976"/>
                    <a:pt x="11513" y="6967"/>
                    <a:pt x="10908" y="6959"/>
                  </a:cubicBezTo>
                  <a:cubicBezTo>
                    <a:pt x="10452" y="6959"/>
                    <a:pt x="9991" y="6942"/>
                    <a:pt x="9531" y="6942"/>
                  </a:cubicBezTo>
                  <a:cubicBezTo>
                    <a:pt x="9224" y="6942"/>
                    <a:pt x="8918" y="6950"/>
                    <a:pt x="8614" y="6974"/>
                  </a:cubicBezTo>
                  <a:cubicBezTo>
                    <a:pt x="8022" y="7019"/>
                    <a:pt x="7414" y="7004"/>
                    <a:pt x="6822" y="7035"/>
                  </a:cubicBezTo>
                  <a:cubicBezTo>
                    <a:pt x="6123" y="7065"/>
                    <a:pt x="5424" y="7111"/>
                    <a:pt x="4725" y="7126"/>
                  </a:cubicBezTo>
                  <a:cubicBezTo>
                    <a:pt x="4567" y="7129"/>
                    <a:pt x="4409" y="7130"/>
                    <a:pt x="4250" y="7130"/>
                  </a:cubicBezTo>
                  <a:cubicBezTo>
                    <a:pt x="3614" y="7130"/>
                    <a:pt x="2972" y="7111"/>
                    <a:pt x="2340" y="7111"/>
                  </a:cubicBezTo>
                  <a:cubicBezTo>
                    <a:pt x="2113" y="7111"/>
                    <a:pt x="1869" y="7128"/>
                    <a:pt x="1628" y="7128"/>
                  </a:cubicBezTo>
                  <a:cubicBezTo>
                    <a:pt x="1418" y="7128"/>
                    <a:pt x="1210" y="7115"/>
                    <a:pt x="1019" y="7065"/>
                  </a:cubicBezTo>
                  <a:cubicBezTo>
                    <a:pt x="699" y="6989"/>
                    <a:pt x="608" y="6746"/>
                    <a:pt x="578" y="6457"/>
                  </a:cubicBezTo>
                  <a:cubicBezTo>
                    <a:pt x="502" y="5956"/>
                    <a:pt x="517" y="5424"/>
                    <a:pt x="502" y="4923"/>
                  </a:cubicBezTo>
                  <a:cubicBezTo>
                    <a:pt x="456" y="3647"/>
                    <a:pt x="396" y="2371"/>
                    <a:pt x="380" y="1095"/>
                  </a:cubicBezTo>
                  <a:cubicBezTo>
                    <a:pt x="380" y="924"/>
                    <a:pt x="372" y="745"/>
                    <a:pt x="368" y="563"/>
                  </a:cubicBezTo>
                  <a:lnTo>
                    <a:pt x="368" y="563"/>
                  </a:lnTo>
                  <a:cubicBezTo>
                    <a:pt x="4545" y="557"/>
                    <a:pt x="8708" y="365"/>
                    <a:pt x="12885" y="365"/>
                  </a:cubicBezTo>
                  <a:close/>
                  <a:moveTo>
                    <a:pt x="13086" y="0"/>
                  </a:moveTo>
                  <a:cubicBezTo>
                    <a:pt x="9980" y="0"/>
                    <a:pt x="6870" y="99"/>
                    <a:pt x="3768" y="153"/>
                  </a:cubicBezTo>
                  <a:cubicBezTo>
                    <a:pt x="2568" y="183"/>
                    <a:pt x="1383" y="199"/>
                    <a:pt x="183" y="199"/>
                  </a:cubicBezTo>
                  <a:cubicBezTo>
                    <a:pt x="137" y="215"/>
                    <a:pt x="104" y="245"/>
                    <a:pt x="84" y="281"/>
                  </a:cubicBezTo>
                  <a:lnTo>
                    <a:pt x="84" y="281"/>
                  </a:lnTo>
                  <a:cubicBezTo>
                    <a:pt x="47" y="302"/>
                    <a:pt x="17" y="335"/>
                    <a:pt x="1" y="381"/>
                  </a:cubicBezTo>
                  <a:cubicBezTo>
                    <a:pt x="1" y="1626"/>
                    <a:pt x="61" y="2887"/>
                    <a:pt x="107" y="4133"/>
                  </a:cubicBezTo>
                  <a:cubicBezTo>
                    <a:pt x="137" y="4726"/>
                    <a:pt x="153" y="5333"/>
                    <a:pt x="183" y="5926"/>
                  </a:cubicBezTo>
                  <a:cubicBezTo>
                    <a:pt x="198" y="6305"/>
                    <a:pt x="183" y="6776"/>
                    <a:pt x="426" y="7111"/>
                  </a:cubicBezTo>
                  <a:cubicBezTo>
                    <a:pt x="639" y="7384"/>
                    <a:pt x="988" y="7445"/>
                    <a:pt x="1307" y="7460"/>
                  </a:cubicBezTo>
                  <a:cubicBezTo>
                    <a:pt x="1532" y="7471"/>
                    <a:pt x="1758" y="7474"/>
                    <a:pt x="1985" y="7474"/>
                  </a:cubicBezTo>
                  <a:cubicBezTo>
                    <a:pt x="2234" y="7474"/>
                    <a:pt x="2483" y="7471"/>
                    <a:pt x="2730" y="7471"/>
                  </a:cubicBezTo>
                  <a:cubicBezTo>
                    <a:pt x="2869" y="7471"/>
                    <a:pt x="3008" y="7472"/>
                    <a:pt x="3145" y="7475"/>
                  </a:cubicBezTo>
                  <a:cubicBezTo>
                    <a:pt x="3381" y="7482"/>
                    <a:pt x="3616" y="7485"/>
                    <a:pt x="3851" y="7485"/>
                  </a:cubicBezTo>
                  <a:cubicBezTo>
                    <a:pt x="5146" y="7485"/>
                    <a:pt x="6434" y="7392"/>
                    <a:pt x="7733" y="7354"/>
                  </a:cubicBezTo>
                  <a:cubicBezTo>
                    <a:pt x="8440" y="7331"/>
                    <a:pt x="9147" y="7325"/>
                    <a:pt x="9854" y="7325"/>
                  </a:cubicBezTo>
                  <a:cubicBezTo>
                    <a:pt x="10626" y="7325"/>
                    <a:pt x="11398" y="7332"/>
                    <a:pt x="12168" y="7332"/>
                  </a:cubicBezTo>
                  <a:cubicBezTo>
                    <a:pt x="12599" y="7332"/>
                    <a:pt x="13030" y="7330"/>
                    <a:pt x="13460" y="7323"/>
                  </a:cubicBezTo>
                  <a:cubicBezTo>
                    <a:pt x="14432" y="7323"/>
                    <a:pt x="15405" y="7262"/>
                    <a:pt x="16377" y="7141"/>
                  </a:cubicBezTo>
                  <a:cubicBezTo>
                    <a:pt x="16666" y="7111"/>
                    <a:pt x="16954" y="7035"/>
                    <a:pt x="17228" y="6913"/>
                  </a:cubicBezTo>
                  <a:cubicBezTo>
                    <a:pt x="17410" y="6792"/>
                    <a:pt x="17516" y="6579"/>
                    <a:pt x="17516" y="6366"/>
                  </a:cubicBezTo>
                  <a:cubicBezTo>
                    <a:pt x="17638" y="5470"/>
                    <a:pt x="17562" y="4513"/>
                    <a:pt x="17501" y="3601"/>
                  </a:cubicBezTo>
                  <a:cubicBezTo>
                    <a:pt x="17440" y="2614"/>
                    <a:pt x="17349" y="1626"/>
                    <a:pt x="17197" y="639"/>
                  </a:cubicBezTo>
                  <a:cubicBezTo>
                    <a:pt x="17182" y="487"/>
                    <a:pt x="17152" y="350"/>
                    <a:pt x="17121" y="199"/>
                  </a:cubicBezTo>
                  <a:cubicBezTo>
                    <a:pt x="17106" y="123"/>
                    <a:pt x="17030" y="77"/>
                    <a:pt x="16954" y="62"/>
                  </a:cubicBezTo>
                  <a:cubicBezTo>
                    <a:pt x="15666" y="17"/>
                    <a:pt x="14376" y="0"/>
                    <a:pt x="13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1"/>
            <p:cNvSpPr/>
            <p:nvPr/>
          </p:nvSpPr>
          <p:spPr>
            <a:xfrm>
              <a:off x="3718827" y="1182791"/>
              <a:ext cx="1273835" cy="13639"/>
            </a:xfrm>
            <a:custGeom>
              <a:avLst/>
              <a:gdLst/>
              <a:ahLst/>
              <a:cxnLst/>
              <a:rect l="l" t="t" r="r" b="b"/>
              <a:pathLst>
                <a:path w="17091" h="183" fill="none" extrusionOk="0">
                  <a:moveTo>
                    <a:pt x="0" y="107"/>
                  </a:moveTo>
                  <a:cubicBezTo>
                    <a:pt x="6487" y="183"/>
                    <a:pt x="11531" y="0"/>
                    <a:pt x="17091" y="0"/>
                  </a:cubicBezTo>
                </a:path>
              </a:pathLst>
            </a:custGeom>
            <a:solidFill>
              <a:schemeClr val="dk2"/>
            </a:solidFill>
            <a:ln w="61900" cap="flat" cmpd="sng">
              <a:solidFill>
                <a:schemeClr val="dk2"/>
              </a:solidFill>
              <a:prstDash val="solid"/>
              <a:miter lim="15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533;p81">
            <a:extLst>
              <a:ext uri="{FF2B5EF4-FFF2-40B4-BE49-F238E27FC236}">
                <a16:creationId xmlns:a16="http://schemas.microsoft.com/office/drawing/2014/main" id="{4A68286C-1285-CD22-53B7-0ED05AC69A0C}"/>
              </a:ext>
            </a:extLst>
          </p:cNvPr>
          <p:cNvGrpSpPr/>
          <p:nvPr/>
        </p:nvGrpSpPr>
        <p:grpSpPr>
          <a:xfrm>
            <a:off x="2560244" y="2726343"/>
            <a:ext cx="4152790" cy="193015"/>
            <a:chOff x="4345425" y="2175475"/>
            <a:chExt cx="800750" cy="176025"/>
          </a:xfrm>
        </p:grpSpPr>
        <p:sp>
          <p:nvSpPr>
            <p:cNvPr id="5" name="Google Shape;2534;p81">
              <a:extLst>
                <a:ext uri="{FF2B5EF4-FFF2-40B4-BE49-F238E27FC236}">
                  <a16:creationId xmlns:a16="http://schemas.microsoft.com/office/drawing/2014/main" id="{0BEFA4A2-31AD-DACC-4E01-1B925B4345D8}"/>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35;p81">
              <a:extLst>
                <a:ext uri="{FF2B5EF4-FFF2-40B4-BE49-F238E27FC236}">
                  <a16:creationId xmlns:a16="http://schemas.microsoft.com/office/drawing/2014/main" id="{4FAFC66D-A46B-E4EC-EA66-E52D8E121741}"/>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912;p67">
            <a:extLst>
              <a:ext uri="{FF2B5EF4-FFF2-40B4-BE49-F238E27FC236}">
                <a16:creationId xmlns:a16="http://schemas.microsoft.com/office/drawing/2014/main" id="{38C8A534-8F6F-7141-435A-74366ADC9828}"/>
              </a:ext>
            </a:extLst>
          </p:cNvPr>
          <p:cNvGrpSpPr/>
          <p:nvPr/>
        </p:nvGrpSpPr>
        <p:grpSpPr>
          <a:xfrm>
            <a:off x="6873655" y="2885731"/>
            <a:ext cx="1456473" cy="1079750"/>
            <a:chOff x="4319250" y="3137000"/>
            <a:chExt cx="885825" cy="524125"/>
          </a:xfrm>
        </p:grpSpPr>
        <p:sp>
          <p:nvSpPr>
            <p:cNvPr id="11" name="Google Shape;1913;p67">
              <a:extLst>
                <a:ext uri="{FF2B5EF4-FFF2-40B4-BE49-F238E27FC236}">
                  <a16:creationId xmlns:a16="http://schemas.microsoft.com/office/drawing/2014/main" id="{44A16A6D-7C7D-0132-89E2-D70FCCC37BC2}"/>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4;p67">
              <a:extLst>
                <a:ext uri="{FF2B5EF4-FFF2-40B4-BE49-F238E27FC236}">
                  <a16:creationId xmlns:a16="http://schemas.microsoft.com/office/drawing/2014/main" id="{6AFBDF59-3A4F-9698-A3C2-F2A6E5B2F293}"/>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5;p67">
              <a:extLst>
                <a:ext uri="{FF2B5EF4-FFF2-40B4-BE49-F238E27FC236}">
                  <a16:creationId xmlns:a16="http://schemas.microsoft.com/office/drawing/2014/main" id="{C9969FE8-0311-B5D2-2FDC-FA7A7A6635AB}"/>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6;p67">
              <a:extLst>
                <a:ext uri="{FF2B5EF4-FFF2-40B4-BE49-F238E27FC236}">
                  <a16:creationId xmlns:a16="http://schemas.microsoft.com/office/drawing/2014/main" id="{157FECBA-637F-83AC-2C19-A49C95A51C9D}"/>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7;p67">
              <a:extLst>
                <a:ext uri="{FF2B5EF4-FFF2-40B4-BE49-F238E27FC236}">
                  <a16:creationId xmlns:a16="http://schemas.microsoft.com/office/drawing/2014/main" id="{4EFD88B0-A48B-0CE2-A37F-6052E3D4C225}"/>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8;p67">
              <a:extLst>
                <a:ext uri="{FF2B5EF4-FFF2-40B4-BE49-F238E27FC236}">
                  <a16:creationId xmlns:a16="http://schemas.microsoft.com/office/drawing/2014/main" id="{503C9338-DD82-4A76-7691-11103B898A09}"/>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9;p67">
              <a:extLst>
                <a:ext uri="{FF2B5EF4-FFF2-40B4-BE49-F238E27FC236}">
                  <a16:creationId xmlns:a16="http://schemas.microsoft.com/office/drawing/2014/main" id="{B0AA31CE-249B-C9B6-444E-B68CD1314892}"/>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0;p67">
              <a:extLst>
                <a:ext uri="{FF2B5EF4-FFF2-40B4-BE49-F238E27FC236}">
                  <a16:creationId xmlns:a16="http://schemas.microsoft.com/office/drawing/2014/main" id="{9020E7DA-8991-61AF-7B92-F30A4443756D}"/>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1;p67">
              <a:extLst>
                <a:ext uri="{FF2B5EF4-FFF2-40B4-BE49-F238E27FC236}">
                  <a16:creationId xmlns:a16="http://schemas.microsoft.com/office/drawing/2014/main" id="{7738C359-528E-D495-99AE-C3F39CA28D2C}"/>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2;p67">
              <a:extLst>
                <a:ext uri="{FF2B5EF4-FFF2-40B4-BE49-F238E27FC236}">
                  <a16:creationId xmlns:a16="http://schemas.microsoft.com/office/drawing/2014/main" id="{96D2609C-21DE-428C-7F9E-EAF18C00422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3;p67">
              <a:extLst>
                <a:ext uri="{FF2B5EF4-FFF2-40B4-BE49-F238E27FC236}">
                  <a16:creationId xmlns:a16="http://schemas.microsoft.com/office/drawing/2014/main" id="{AA474919-48EE-0B88-4CFD-1FF214D0AED5}"/>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E564BC1-BDC3-50F6-7719-9BA3BF47AC72}"/>
              </a:ext>
            </a:extLst>
          </p:cNvPr>
          <p:cNvSpPr txBox="1"/>
          <p:nvPr/>
        </p:nvSpPr>
        <p:spPr>
          <a:xfrm>
            <a:off x="5304175" y="2834062"/>
            <a:ext cx="4572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1C4587"/>
              </a:buClr>
              <a:buSzPts val="6000"/>
              <a:buFont typeface="Itim"/>
              <a:buNone/>
              <a:tabLst/>
              <a:defRPr/>
            </a:pPr>
            <a:r>
              <a:rPr lang="en" sz="6000" b="1" dirty="0">
                <a:solidFill>
                  <a:srgbClr val="1C4587"/>
                </a:solidFill>
                <a:latin typeface="Itim"/>
                <a:cs typeface="Itim"/>
                <a:sym typeface="Itim"/>
              </a:rPr>
              <a:t>10</a:t>
            </a:r>
            <a:endParaRPr kumimoji="0" lang="en" sz="6000" b="1" i="0" u="none" strike="noStrike" kern="0" cap="none" spc="0" normalizeH="0" baseline="0" noProof="0" dirty="0">
              <a:ln>
                <a:noFill/>
              </a:ln>
              <a:solidFill>
                <a:srgbClr val="1C4587"/>
              </a:solidFill>
              <a:effectLst/>
              <a:uLnTx/>
              <a:uFillTx/>
              <a:latin typeface="Itim"/>
              <a:cs typeface="Itim"/>
              <a:sym typeface="Itim"/>
            </a:endParaRPr>
          </a:p>
        </p:txBody>
      </p:sp>
      <p:sp>
        <p:nvSpPr>
          <p:cNvPr id="2" name="Google Shape;5827;p119">
            <a:extLst>
              <a:ext uri="{FF2B5EF4-FFF2-40B4-BE49-F238E27FC236}">
                <a16:creationId xmlns:a16="http://schemas.microsoft.com/office/drawing/2014/main" id="{F314C910-5606-526C-502C-D82FA97F2DE8}"/>
              </a:ext>
            </a:extLst>
          </p:cNvPr>
          <p:cNvSpPr/>
          <p:nvPr/>
        </p:nvSpPr>
        <p:spPr>
          <a:xfrm>
            <a:off x="6294761" y="2146847"/>
            <a:ext cx="535062" cy="255299"/>
          </a:xfrm>
          <a:custGeom>
            <a:avLst/>
            <a:gdLst/>
            <a:ahLst/>
            <a:cxnLst/>
            <a:rect l="l" t="t" r="r" b="b"/>
            <a:pathLst>
              <a:path w="14359" h="10498" extrusionOk="0">
                <a:moveTo>
                  <a:pt x="9775" y="1"/>
                </a:moveTo>
                <a:cubicBezTo>
                  <a:pt x="9720" y="1"/>
                  <a:pt x="9664" y="2"/>
                  <a:pt x="9609" y="5"/>
                </a:cubicBezTo>
                <a:cubicBezTo>
                  <a:pt x="7869" y="99"/>
                  <a:pt x="6537" y="1353"/>
                  <a:pt x="5345" y="2497"/>
                </a:cubicBezTo>
                <a:cubicBezTo>
                  <a:pt x="3543" y="4221"/>
                  <a:pt x="1" y="7434"/>
                  <a:pt x="2916" y="9958"/>
                </a:cubicBezTo>
                <a:cubicBezTo>
                  <a:pt x="3360" y="10337"/>
                  <a:pt x="3856" y="10498"/>
                  <a:pt x="4357" y="10498"/>
                </a:cubicBezTo>
                <a:cubicBezTo>
                  <a:pt x="5079" y="10498"/>
                  <a:pt x="5810" y="10166"/>
                  <a:pt x="6411" y="9676"/>
                </a:cubicBezTo>
                <a:cubicBezTo>
                  <a:pt x="7195" y="9033"/>
                  <a:pt x="7853" y="8218"/>
                  <a:pt x="8543" y="7466"/>
                </a:cubicBezTo>
                <a:cubicBezTo>
                  <a:pt x="9154" y="6807"/>
                  <a:pt x="9860" y="6180"/>
                  <a:pt x="10299" y="5365"/>
                </a:cubicBezTo>
                <a:cubicBezTo>
                  <a:pt x="10924" y="4176"/>
                  <a:pt x="10496" y="2571"/>
                  <a:pt x="8986" y="2571"/>
                </a:cubicBezTo>
                <a:cubicBezTo>
                  <a:pt x="8944" y="2571"/>
                  <a:pt x="8901" y="2573"/>
                  <a:pt x="8857" y="2575"/>
                </a:cubicBezTo>
                <a:cubicBezTo>
                  <a:pt x="8057" y="2638"/>
                  <a:pt x="7493" y="3092"/>
                  <a:pt x="6991" y="3672"/>
                </a:cubicBezTo>
                <a:cubicBezTo>
                  <a:pt x="6176" y="4644"/>
                  <a:pt x="5487" y="5506"/>
                  <a:pt x="4530" y="6353"/>
                </a:cubicBezTo>
                <a:cubicBezTo>
                  <a:pt x="4264" y="6606"/>
                  <a:pt x="4519" y="6951"/>
                  <a:pt x="4814" y="6951"/>
                </a:cubicBezTo>
                <a:cubicBezTo>
                  <a:pt x="4865" y="6951"/>
                  <a:pt x="4918" y="6940"/>
                  <a:pt x="4969" y="6917"/>
                </a:cubicBezTo>
                <a:cubicBezTo>
                  <a:pt x="6255" y="6353"/>
                  <a:pt x="6803" y="5287"/>
                  <a:pt x="7759" y="4346"/>
                </a:cubicBezTo>
                <a:cubicBezTo>
                  <a:pt x="7948" y="4143"/>
                  <a:pt x="8540" y="3631"/>
                  <a:pt x="8863" y="3631"/>
                </a:cubicBezTo>
                <a:cubicBezTo>
                  <a:pt x="8889" y="3631"/>
                  <a:pt x="8913" y="3634"/>
                  <a:pt x="8935" y="3641"/>
                </a:cubicBezTo>
                <a:cubicBezTo>
                  <a:pt x="10016" y="4017"/>
                  <a:pt x="9186" y="4989"/>
                  <a:pt x="8888" y="5350"/>
                </a:cubicBezTo>
                <a:cubicBezTo>
                  <a:pt x="8386" y="5992"/>
                  <a:pt x="7775" y="6557"/>
                  <a:pt x="7226" y="7152"/>
                </a:cubicBezTo>
                <a:cubicBezTo>
                  <a:pt x="6609" y="7804"/>
                  <a:pt x="5430" y="9286"/>
                  <a:pt x="4402" y="9286"/>
                </a:cubicBezTo>
                <a:cubicBezTo>
                  <a:pt x="4046" y="9286"/>
                  <a:pt x="3708" y="9108"/>
                  <a:pt x="3418" y="8657"/>
                </a:cubicBezTo>
                <a:cubicBezTo>
                  <a:pt x="2524" y="7293"/>
                  <a:pt x="3700" y="5788"/>
                  <a:pt x="4656" y="4848"/>
                </a:cubicBezTo>
                <a:cubicBezTo>
                  <a:pt x="5709" y="3819"/>
                  <a:pt x="8054" y="1209"/>
                  <a:pt x="9919" y="1209"/>
                </a:cubicBezTo>
                <a:cubicBezTo>
                  <a:pt x="10552" y="1209"/>
                  <a:pt x="11131" y="1510"/>
                  <a:pt x="11584" y="2277"/>
                </a:cubicBezTo>
                <a:cubicBezTo>
                  <a:pt x="13151" y="4958"/>
                  <a:pt x="10205" y="7403"/>
                  <a:pt x="8339" y="8861"/>
                </a:cubicBezTo>
                <a:cubicBezTo>
                  <a:pt x="7830" y="9258"/>
                  <a:pt x="8286" y="9902"/>
                  <a:pt x="8817" y="9902"/>
                </a:cubicBezTo>
                <a:cubicBezTo>
                  <a:pt x="8956" y="9902"/>
                  <a:pt x="9100" y="9858"/>
                  <a:pt x="9233" y="9754"/>
                </a:cubicBezTo>
                <a:cubicBezTo>
                  <a:pt x="11584" y="7920"/>
                  <a:pt x="14358" y="5162"/>
                  <a:pt x="12806" y="1917"/>
                </a:cubicBezTo>
                <a:cubicBezTo>
                  <a:pt x="12235" y="713"/>
                  <a:pt x="11086" y="1"/>
                  <a:pt x="9775" y="1"/>
                </a:cubicBezTo>
                <a:close/>
              </a:path>
            </a:pathLst>
          </a:custGeom>
          <a:solidFill>
            <a:schemeClr val="tx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764;p119">
            <a:extLst>
              <a:ext uri="{FF2B5EF4-FFF2-40B4-BE49-F238E27FC236}">
                <a16:creationId xmlns:a16="http://schemas.microsoft.com/office/drawing/2014/main" id="{A606B30F-9A8A-2AF7-D268-A296153EFE73}"/>
              </a:ext>
            </a:extLst>
          </p:cNvPr>
          <p:cNvGrpSpPr/>
          <p:nvPr/>
        </p:nvGrpSpPr>
        <p:grpSpPr>
          <a:xfrm>
            <a:off x="3524626" y="3137729"/>
            <a:ext cx="2081092" cy="1232429"/>
            <a:chOff x="5116364" y="1685847"/>
            <a:chExt cx="602073" cy="496721"/>
          </a:xfrm>
        </p:grpSpPr>
        <p:sp>
          <p:nvSpPr>
            <p:cNvPr id="8" name="Google Shape;5765;p119">
              <a:extLst>
                <a:ext uri="{FF2B5EF4-FFF2-40B4-BE49-F238E27FC236}">
                  <a16:creationId xmlns:a16="http://schemas.microsoft.com/office/drawing/2014/main" id="{B9E3C9A6-E7AB-90D4-6517-01C12779F6A3}"/>
                </a:ext>
              </a:extLst>
            </p:cNvPr>
            <p:cNvSpPr/>
            <p:nvPr/>
          </p:nvSpPr>
          <p:spPr>
            <a:xfrm>
              <a:off x="5116364" y="1685847"/>
              <a:ext cx="602073" cy="496721"/>
            </a:xfrm>
            <a:custGeom>
              <a:avLst/>
              <a:gdLst/>
              <a:ahLst/>
              <a:cxnLst/>
              <a:rect l="l" t="t" r="r" b="b"/>
              <a:pathLst>
                <a:path w="25957" h="21415" extrusionOk="0">
                  <a:moveTo>
                    <a:pt x="19455" y="1037"/>
                  </a:moveTo>
                  <a:cubicBezTo>
                    <a:pt x="20442" y="1037"/>
                    <a:pt x="20690" y="1737"/>
                    <a:pt x="21129" y="2615"/>
                  </a:cubicBezTo>
                  <a:cubicBezTo>
                    <a:pt x="21552" y="3446"/>
                    <a:pt x="21960" y="4277"/>
                    <a:pt x="22336" y="5123"/>
                  </a:cubicBezTo>
                  <a:cubicBezTo>
                    <a:pt x="23073" y="6706"/>
                    <a:pt x="23731" y="8321"/>
                    <a:pt x="24327" y="9966"/>
                  </a:cubicBezTo>
                  <a:cubicBezTo>
                    <a:pt x="21396" y="10327"/>
                    <a:pt x="18841" y="12239"/>
                    <a:pt x="17524" y="14857"/>
                  </a:cubicBezTo>
                  <a:cubicBezTo>
                    <a:pt x="16004" y="11753"/>
                    <a:pt x="14389" y="8681"/>
                    <a:pt x="12712" y="5640"/>
                  </a:cubicBezTo>
                  <a:cubicBezTo>
                    <a:pt x="12884" y="5358"/>
                    <a:pt x="13025" y="5060"/>
                    <a:pt x="13214" y="4778"/>
                  </a:cubicBezTo>
                  <a:cubicBezTo>
                    <a:pt x="13668" y="4120"/>
                    <a:pt x="14170" y="3524"/>
                    <a:pt x="14781" y="3007"/>
                  </a:cubicBezTo>
                  <a:cubicBezTo>
                    <a:pt x="16019" y="1941"/>
                    <a:pt x="17602" y="1220"/>
                    <a:pt x="19232" y="1048"/>
                  </a:cubicBezTo>
                  <a:cubicBezTo>
                    <a:pt x="19311" y="1040"/>
                    <a:pt x="19385" y="1037"/>
                    <a:pt x="19455" y="1037"/>
                  </a:cubicBezTo>
                  <a:close/>
                  <a:moveTo>
                    <a:pt x="24640" y="11079"/>
                  </a:moveTo>
                  <a:cubicBezTo>
                    <a:pt x="24624" y="11377"/>
                    <a:pt x="24656" y="11690"/>
                    <a:pt x="24734" y="11988"/>
                  </a:cubicBezTo>
                  <a:cubicBezTo>
                    <a:pt x="23135" y="12239"/>
                    <a:pt x="21631" y="12819"/>
                    <a:pt x="20314" y="13791"/>
                  </a:cubicBezTo>
                  <a:cubicBezTo>
                    <a:pt x="19765" y="14183"/>
                    <a:pt x="19154" y="14684"/>
                    <a:pt x="18637" y="15264"/>
                  </a:cubicBezTo>
                  <a:cubicBezTo>
                    <a:pt x="19828" y="12991"/>
                    <a:pt x="22070" y="11440"/>
                    <a:pt x="24640" y="11079"/>
                  </a:cubicBezTo>
                  <a:close/>
                  <a:moveTo>
                    <a:pt x="8317" y="5779"/>
                  </a:moveTo>
                  <a:cubicBezTo>
                    <a:pt x="9487" y="5779"/>
                    <a:pt x="10663" y="5982"/>
                    <a:pt x="11771" y="6377"/>
                  </a:cubicBezTo>
                  <a:cubicBezTo>
                    <a:pt x="13417" y="9355"/>
                    <a:pt x="14985" y="12380"/>
                    <a:pt x="16489" y="15437"/>
                  </a:cubicBezTo>
                  <a:cubicBezTo>
                    <a:pt x="15960" y="15345"/>
                    <a:pt x="15426" y="15300"/>
                    <a:pt x="14895" y="15300"/>
                  </a:cubicBezTo>
                  <a:cubicBezTo>
                    <a:pt x="12515" y="15300"/>
                    <a:pt x="10175" y="16203"/>
                    <a:pt x="8433" y="17882"/>
                  </a:cubicBezTo>
                  <a:cubicBezTo>
                    <a:pt x="6395" y="14559"/>
                    <a:pt x="4373" y="11252"/>
                    <a:pt x="2351" y="7944"/>
                  </a:cubicBezTo>
                  <a:cubicBezTo>
                    <a:pt x="4001" y="6478"/>
                    <a:pt x="6148" y="5779"/>
                    <a:pt x="8317" y="5779"/>
                  </a:cubicBezTo>
                  <a:close/>
                  <a:moveTo>
                    <a:pt x="1254" y="8509"/>
                  </a:moveTo>
                  <a:cubicBezTo>
                    <a:pt x="3370" y="11957"/>
                    <a:pt x="5486" y="15405"/>
                    <a:pt x="7602" y="18854"/>
                  </a:cubicBezTo>
                  <a:cubicBezTo>
                    <a:pt x="7586" y="18995"/>
                    <a:pt x="7571" y="19136"/>
                    <a:pt x="7555" y="19293"/>
                  </a:cubicBezTo>
                  <a:cubicBezTo>
                    <a:pt x="6552" y="17741"/>
                    <a:pt x="5486" y="16236"/>
                    <a:pt x="4389" y="14763"/>
                  </a:cubicBezTo>
                  <a:cubicBezTo>
                    <a:pt x="3041" y="12913"/>
                    <a:pt x="925" y="10969"/>
                    <a:pt x="1254" y="8509"/>
                  </a:cubicBezTo>
                  <a:close/>
                  <a:moveTo>
                    <a:pt x="14902" y="16509"/>
                  </a:moveTo>
                  <a:cubicBezTo>
                    <a:pt x="15565" y="16509"/>
                    <a:pt x="16235" y="16589"/>
                    <a:pt x="16897" y="16753"/>
                  </a:cubicBezTo>
                  <a:cubicBezTo>
                    <a:pt x="16897" y="16785"/>
                    <a:pt x="16913" y="16800"/>
                    <a:pt x="16913" y="16832"/>
                  </a:cubicBezTo>
                  <a:cubicBezTo>
                    <a:pt x="16886" y="16832"/>
                    <a:pt x="16859" y="16831"/>
                    <a:pt x="16832" y="16831"/>
                  </a:cubicBezTo>
                  <a:cubicBezTo>
                    <a:pt x="14051" y="16831"/>
                    <a:pt x="10375" y="17637"/>
                    <a:pt x="8558" y="19872"/>
                  </a:cubicBezTo>
                  <a:lnTo>
                    <a:pt x="8621" y="19387"/>
                  </a:lnTo>
                  <a:cubicBezTo>
                    <a:pt x="8668" y="19355"/>
                    <a:pt x="8715" y="19324"/>
                    <a:pt x="8746" y="19293"/>
                  </a:cubicBezTo>
                  <a:cubicBezTo>
                    <a:pt x="10343" y="17489"/>
                    <a:pt x="12584" y="16509"/>
                    <a:pt x="14902" y="16509"/>
                  </a:cubicBezTo>
                  <a:close/>
                  <a:moveTo>
                    <a:pt x="19960" y="0"/>
                  </a:moveTo>
                  <a:cubicBezTo>
                    <a:pt x="19725" y="0"/>
                    <a:pt x="19481" y="28"/>
                    <a:pt x="19232" y="60"/>
                  </a:cubicBezTo>
                  <a:cubicBezTo>
                    <a:pt x="17587" y="248"/>
                    <a:pt x="16019" y="922"/>
                    <a:pt x="14703" y="1941"/>
                  </a:cubicBezTo>
                  <a:cubicBezTo>
                    <a:pt x="13746" y="2678"/>
                    <a:pt x="12289" y="4057"/>
                    <a:pt x="11975" y="5436"/>
                  </a:cubicBezTo>
                  <a:cubicBezTo>
                    <a:pt x="11913" y="5468"/>
                    <a:pt x="11850" y="5499"/>
                    <a:pt x="11803" y="5546"/>
                  </a:cubicBezTo>
                  <a:cubicBezTo>
                    <a:pt x="10624" y="4892"/>
                    <a:pt x="9339" y="4574"/>
                    <a:pt x="7942" y="4574"/>
                  </a:cubicBezTo>
                  <a:cubicBezTo>
                    <a:pt x="7631" y="4574"/>
                    <a:pt x="7314" y="4590"/>
                    <a:pt x="6991" y="4621"/>
                  </a:cubicBezTo>
                  <a:cubicBezTo>
                    <a:pt x="4749" y="4841"/>
                    <a:pt x="2712" y="5813"/>
                    <a:pt x="1129" y="7396"/>
                  </a:cubicBezTo>
                  <a:cubicBezTo>
                    <a:pt x="988" y="7537"/>
                    <a:pt x="925" y="7741"/>
                    <a:pt x="956" y="7944"/>
                  </a:cubicBezTo>
                  <a:cubicBezTo>
                    <a:pt x="909" y="7960"/>
                    <a:pt x="862" y="8007"/>
                    <a:pt x="831" y="8085"/>
                  </a:cubicBezTo>
                  <a:cubicBezTo>
                    <a:pt x="0" y="10374"/>
                    <a:pt x="1583" y="12286"/>
                    <a:pt x="2900" y="14010"/>
                  </a:cubicBezTo>
                  <a:cubicBezTo>
                    <a:pt x="4593" y="16267"/>
                    <a:pt x="6097" y="18634"/>
                    <a:pt x="7461" y="21095"/>
                  </a:cubicBezTo>
                  <a:cubicBezTo>
                    <a:pt x="7571" y="21283"/>
                    <a:pt x="7712" y="21362"/>
                    <a:pt x="7853" y="21362"/>
                  </a:cubicBezTo>
                  <a:cubicBezTo>
                    <a:pt x="7894" y="21395"/>
                    <a:pt x="7953" y="21415"/>
                    <a:pt x="8011" y="21415"/>
                  </a:cubicBezTo>
                  <a:cubicBezTo>
                    <a:pt x="8063" y="21415"/>
                    <a:pt x="8114" y="21399"/>
                    <a:pt x="8151" y="21362"/>
                  </a:cubicBezTo>
                  <a:cubicBezTo>
                    <a:pt x="9405" y="20170"/>
                    <a:pt x="10533" y="19136"/>
                    <a:pt x="12195" y="18540"/>
                  </a:cubicBezTo>
                  <a:cubicBezTo>
                    <a:pt x="13966" y="17898"/>
                    <a:pt x="15753" y="17913"/>
                    <a:pt x="17602" y="17741"/>
                  </a:cubicBezTo>
                  <a:cubicBezTo>
                    <a:pt x="17853" y="17725"/>
                    <a:pt x="17994" y="17553"/>
                    <a:pt x="18026" y="17365"/>
                  </a:cubicBezTo>
                  <a:cubicBezTo>
                    <a:pt x="19044" y="16455"/>
                    <a:pt x="19734" y="15249"/>
                    <a:pt x="20925" y="14449"/>
                  </a:cubicBezTo>
                  <a:cubicBezTo>
                    <a:pt x="22258" y="13540"/>
                    <a:pt x="23778" y="12991"/>
                    <a:pt x="25392" y="12850"/>
                  </a:cubicBezTo>
                  <a:cubicBezTo>
                    <a:pt x="25769" y="12819"/>
                    <a:pt x="25957" y="12474"/>
                    <a:pt x="25800" y="12129"/>
                  </a:cubicBezTo>
                  <a:cubicBezTo>
                    <a:pt x="25565" y="11612"/>
                    <a:pt x="25534" y="11095"/>
                    <a:pt x="25737" y="10593"/>
                  </a:cubicBezTo>
                  <a:cubicBezTo>
                    <a:pt x="25800" y="10374"/>
                    <a:pt x="25706" y="10186"/>
                    <a:pt x="25565" y="10092"/>
                  </a:cubicBezTo>
                  <a:cubicBezTo>
                    <a:pt x="24703" y="7866"/>
                    <a:pt x="23825" y="5672"/>
                    <a:pt x="22775" y="3524"/>
                  </a:cubicBezTo>
                  <a:cubicBezTo>
                    <a:pt x="22305" y="2568"/>
                    <a:pt x="21866" y="1345"/>
                    <a:pt x="21176" y="515"/>
                  </a:cubicBezTo>
                  <a:cubicBezTo>
                    <a:pt x="20843" y="109"/>
                    <a:pt x="20421" y="0"/>
                    <a:pt x="19960" y="0"/>
                  </a:cubicBezTo>
                  <a:close/>
                </a:path>
              </a:pathLst>
            </a:custGeom>
            <a:solidFill>
              <a:schemeClr val="tx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66;p119">
              <a:extLst>
                <a:ext uri="{FF2B5EF4-FFF2-40B4-BE49-F238E27FC236}">
                  <a16:creationId xmlns:a16="http://schemas.microsoft.com/office/drawing/2014/main" id="{401B36E6-C37F-A4E3-0496-31FACA593690}"/>
                </a:ext>
              </a:extLst>
            </p:cNvPr>
            <p:cNvSpPr/>
            <p:nvPr/>
          </p:nvSpPr>
          <p:spPr>
            <a:xfrm>
              <a:off x="5223009" y="1859083"/>
              <a:ext cx="145827" cy="62000"/>
            </a:xfrm>
            <a:custGeom>
              <a:avLst/>
              <a:gdLst/>
              <a:ahLst/>
              <a:cxnLst/>
              <a:rect l="l" t="t" r="r" b="b"/>
              <a:pathLst>
                <a:path w="6287" h="2673" extrusionOk="0">
                  <a:moveTo>
                    <a:pt x="3852" y="0"/>
                  </a:moveTo>
                  <a:cubicBezTo>
                    <a:pt x="2496" y="0"/>
                    <a:pt x="1092" y="721"/>
                    <a:pt x="292" y="1839"/>
                  </a:cubicBezTo>
                  <a:cubicBezTo>
                    <a:pt x="0" y="2260"/>
                    <a:pt x="397" y="2672"/>
                    <a:pt x="800" y="2672"/>
                  </a:cubicBezTo>
                  <a:cubicBezTo>
                    <a:pt x="937" y="2672"/>
                    <a:pt x="1074" y="2624"/>
                    <a:pt x="1186" y="2513"/>
                  </a:cubicBezTo>
                  <a:cubicBezTo>
                    <a:pt x="1186" y="2513"/>
                    <a:pt x="1186" y="2529"/>
                    <a:pt x="1186" y="2529"/>
                  </a:cubicBezTo>
                  <a:cubicBezTo>
                    <a:pt x="2162" y="1470"/>
                    <a:pt x="3400" y="1043"/>
                    <a:pt x="4742" y="1043"/>
                  </a:cubicBezTo>
                  <a:cubicBezTo>
                    <a:pt x="5167" y="1043"/>
                    <a:pt x="5603" y="1086"/>
                    <a:pt x="6045" y="1165"/>
                  </a:cubicBezTo>
                  <a:cubicBezTo>
                    <a:pt x="6055" y="1168"/>
                    <a:pt x="6065" y="1169"/>
                    <a:pt x="6075" y="1169"/>
                  </a:cubicBezTo>
                  <a:cubicBezTo>
                    <a:pt x="6189" y="1169"/>
                    <a:pt x="6287" y="1016"/>
                    <a:pt x="6186" y="930"/>
                  </a:cubicBezTo>
                  <a:cubicBezTo>
                    <a:pt x="5534" y="284"/>
                    <a:pt x="4702" y="0"/>
                    <a:pt x="38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67;p119">
              <a:extLst>
                <a:ext uri="{FF2B5EF4-FFF2-40B4-BE49-F238E27FC236}">
                  <a16:creationId xmlns:a16="http://schemas.microsoft.com/office/drawing/2014/main" id="{9A52838C-360A-C94D-C6EF-66C27FA804D9}"/>
                </a:ext>
              </a:extLst>
            </p:cNvPr>
            <p:cNvSpPr/>
            <p:nvPr/>
          </p:nvSpPr>
          <p:spPr>
            <a:xfrm>
              <a:off x="5265547" y="1915769"/>
              <a:ext cx="118782" cy="56364"/>
            </a:xfrm>
            <a:custGeom>
              <a:avLst/>
              <a:gdLst/>
              <a:ahLst/>
              <a:cxnLst/>
              <a:rect l="l" t="t" r="r" b="b"/>
              <a:pathLst>
                <a:path w="5121" h="2430" extrusionOk="0">
                  <a:moveTo>
                    <a:pt x="3325" y="0"/>
                  </a:moveTo>
                  <a:cubicBezTo>
                    <a:pt x="3015" y="0"/>
                    <a:pt x="2698" y="42"/>
                    <a:pt x="2377" y="116"/>
                  </a:cubicBezTo>
                  <a:cubicBezTo>
                    <a:pt x="1546" y="288"/>
                    <a:pt x="183" y="915"/>
                    <a:pt x="42" y="1856"/>
                  </a:cubicBezTo>
                  <a:cubicBezTo>
                    <a:pt x="1" y="2113"/>
                    <a:pt x="171" y="2429"/>
                    <a:pt x="451" y="2429"/>
                  </a:cubicBezTo>
                  <a:cubicBezTo>
                    <a:pt x="495" y="2429"/>
                    <a:pt x="541" y="2421"/>
                    <a:pt x="590" y="2404"/>
                  </a:cubicBezTo>
                  <a:cubicBezTo>
                    <a:pt x="1296" y="2154"/>
                    <a:pt x="1766" y="1480"/>
                    <a:pt x="2487" y="1182"/>
                  </a:cubicBezTo>
                  <a:cubicBezTo>
                    <a:pt x="3255" y="837"/>
                    <a:pt x="4117" y="821"/>
                    <a:pt x="4963" y="774"/>
                  </a:cubicBezTo>
                  <a:cubicBezTo>
                    <a:pt x="5042" y="774"/>
                    <a:pt x="5120" y="649"/>
                    <a:pt x="5042" y="571"/>
                  </a:cubicBezTo>
                  <a:cubicBezTo>
                    <a:pt x="4521" y="164"/>
                    <a:pt x="3938" y="0"/>
                    <a:pt x="33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68;p119">
              <a:extLst>
                <a:ext uri="{FF2B5EF4-FFF2-40B4-BE49-F238E27FC236}">
                  <a16:creationId xmlns:a16="http://schemas.microsoft.com/office/drawing/2014/main" id="{83F3FC0F-6782-45DD-3464-0E5D6156ED27}"/>
                </a:ext>
              </a:extLst>
            </p:cNvPr>
            <p:cNvSpPr/>
            <p:nvPr/>
          </p:nvSpPr>
          <p:spPr>
            <a:xfrm>
              <a:off x="5295931" y="1969950"/>
              <a:ext cx="110918" cy="55343"/>
            </a:xfrm>
            <a:custGeom>
              <a:avLst/>
              <a:gdLst/>
              <a:ahLst/>
              <a:cxnLst/>
              <a:rect l="l" t="t" r="r" b="b"/>
              <a:pathLst>
                <a:path w="4782" h="2386" extrusionOk="0">
                  <a:moveTo>
                    <a:pt x="3314" y="0"/>
                  </a:moveTo>
                  <a:cubicBezTo>
                    <a:pt x="2204" y="0"/>
                    <a:pt x="1020" y="703"/>
                    <a:pt x="362" y="1479"/>
                  </a:cubicBezTo>
                  <a:cubicBezTo>
                    <a:pt x="1" y="1908"/>
                    <a:pt x="354" y="2385"/>
                    <a:pt x="750" y="2385"/>
                  </a:cubicBezTo>
                  <a:cubicBezTo>
                    <a:pt x="905" y="2385"/>
                    <a:pt x="1065" y="2313"/>
                    <a:pt x="1192" y="2137"/>
                  </a:cubicBezTo>
                  <a:cubicBezTo>
                    <a:pt x="2055" y="978"/>
                    <a:pt x="3355" y="931"/>
                    <a:pt x="4656" y="711"/>
                  </a:cubicBezTo>
                  <a:cubicBezTo>
                    <a:pt x="4751" y="695"/>
                    <a:pt x="4782" y="554"/>
                    <a:pt x="4719" y="492"/>
                  </a:cubicBezTo>
                  <a:cubicBezTo>
                    <a:pt x="4304" y="145"/>
                    <a:pt x="3816" y="0"/>
                    <a:pt x="331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69;p119">
              <a:extLst>
                <a:ext uri="{FF2B5EF4-FFF2-40B4-BE49-F238E27FC236}">
                  <a16:creationId xmlns:a16="http://schemas.microsoft.com/office/drawing/2014/main" id="{5374556A-0865-9E7B-983E-E68794D11EC8}"/>
                </a:ext>
              </a:extLst>
            </p:cNvPr>
            <p:cNvSpPr/>
            <p:nvPr/>
          </p:nvSpPr>
          <p:spPr>
            <a:xfrm>
              <a:off x="5440267" y="1750813"/>
              <a:ext cx="128732" cy="93963"/>
            </a:xfrm>
            <a:custGeom>
              <a:avLst/>
              <a:gdLst/>
              <a:ahLst/>
              <a:cxnLst/>
              <a:rect l="l" t="t" r="r" b="b"/>
              <a:pathLst>
                <a:path w="5550" h="4051" extrusionOk="0">
                  <a:moveTo>
                    <a:pt x="4522" y="1"/>
                  </a:moveTo>
                  <a:cubicBezTo>
                    <a:pt x="3931" y="1"/>
                    <a:pt x="3258" y="453"/>
                    <a:pt x="2822" y="739"/>
                  </a:cubicBezTo>
                  <a:cubicBezTo>
                    <a:pt x="1992" y="1303"/>
                    <a:pt x="1" y="2933"/>
                    <a:pt x="1239" y="3983"/>
                  </a:cubicBezTo>
                  <a:cubicBezTo>
                    <a:pt x="1286" y="4030"/>
                    <a:pt x="1338" y="4050"/>
                    <a:pt x="1388" y="4050"/>
                  </a:cubicBezTo>
                  <a:cubicBezTo>
                    <a:pt x="1504" y="4050"/>
                    <a:pt x="1606" y="3938"/>
                    <a:pt x="1584" y="3795"/>
                  </a:cubicBezTo>
                  <a:cubicBezTo>
                    <a:pt x="1474" y="3043"/>
                    <a:pt x="2383" y="2244"/>
                    <a:pt x="2901" y="1836"/>
                  </a:cubicBezTo>
                  <a:cubicBezTo>
                    <a:pt x="3167" y="1632"/>
                    <a:pt x="3465" y="1444"/>
                    <a:pt x="3778" y="1272"/>
                  </a:cubicBezTo>
                  <a:cubicBezTo>
                    <a:pt x="3935" y="1193"/>
                    <a:pt x="4092" y="1099"/>
                    <a:pt x="4264" y="1052"/>
                  </a:cubicBezTo>
                  <a:cubicBezTo>
                    <a:pt x="4466" y="975"/>
                    <a:pt x="4652" y="1035"/>
                    <a:pt x="4626" y="900"/>
                  </a:cubicBezTo>
                  <a:lnTo>
                    <a:pt x="4626" y="900"/>
                  </a:lnTo>
                  <a:cubicBezTo>
                    <a:pt x="4656" y="1039"/>
                    <a:pt x="4775" y="1106"/>
                    <a:pt x="4899" y="1106"/>
                  </a:cubicBezTo>
                  <a:cubicBezTo>
                    <a:pt x="4981" y="1106"/>
                    <a:pt x="5064" y="1077"/>
                    <a:pt x="5126" y="1021"/>
                  </a:cubicBezTo>
                  <a:cubicBezTo>
                    <a:pt x="5550" y="692"/>
                    <a:pt x="5220" y="143"/>
                    <a:pt x="4782" y="34"/>
                  </a:cubicBezTo>
                  <a:cubicBezTo>
                    <a:pt x="4698" y="11"/>
                    <a:pt x="4611" y="1"/>
                    <a:pt x="452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70;p119">
              <a:extLst>
                <a:ext uri="{FF2B5EF4-FFF2-40B4-BE49-F238E27FC236}">
                  <a16:creationId xmlns:a16="http://schemas.microsoft.com/office/drawing/2014/main" id="{070E2493-4FBA-569C-A066-BADC687A3317}"/>
                </a:ext>
              </a:extLst>
            </p:cNvPr>
            <p:cNvSpPr/>
            <p:nvPr/>
          </p:nvSpPr>
          <p:spPr>
            <a:xfrm>
              <a:off x="5489716" y="1813298"/>
              <a:ext cx="107648" cy="83943"/>
            </a:xfrm>
            <a:custGeom>
              <a:avLst/>
              <a:gdLst/>
              <a:ahLst/>
              <a:cxnLst/>
              <a:rect l="l" t="t" r="r" b="b"/>
              <a:pathLst>
                <a:path w="4641" h="3619" extrusionOk="0">
                  <a:moveTo>
                    <a:pt x="4049" y="0"/>
                  </a:moveTo>
                  <a:cubicBezTo>
                    <a:pt x="4027" y="0"/>
                    <a:pt x="4005" y="1"/>
                    <a:pt x="3982" y="4"/>
                  </a:cubicBezTo>
                  <a:cubicBezTo>
                    <a:pt x="2697" y="145"/>
                    <a:pt x="1490" y="725"/>
                    <a:pt x="643" y="1728"/>
                  </a:cubicBezTo>
                  <a:cubicBezTo>
                    <a:pt x="345" y="2073"/>
                    <a:pt x="1" y="2543"/>
                    <a:pt x="48" y="3029"/>
                  </a:cubicBezTo>
                  <a:cubicBezTo>
                    <a:pt x="75" y="3300"/>
                    <a:pt x="231" y="3618"/>
                    <a:pt x="506" y="3618"/>
                  </a:cubicBezTo>
                  <a:cubicBezTo>
                    <a:pt x="549" y="3618"/>
                    <a:pt x="594" y="3611"/>
                    <a:pt x="643" y="3594"/>
                  </a:cubicBezTo>
                  <a:cubicBezTo>
                    <a:pt x="690" y="3578"/>
                    <a:pt x="737" y="3547"/>
                    <a:pt x="737" y="3500"/>
                  </a:cubicBezTo>
                  <a:cubicBezTo>
                    <a:pt x="1004" y="2042"/>
                    <a:pt x="2587" y="1133"/>
                    <a:pt x="3982" y="1054"/>
                  </a:cubicBezTo>
                  <a:cubicBezTo>
                    <a:pt x="4632" y="1009"/>
                    <a:pt x="4640" y="0"/>
                    <a:pt x="40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71;p119">
              <a:extLst>
                <a:ext uri="{FF2B5EF4-FFF2-40B4-BE49-F238E27FC236}">
                  <a16:creationId xmlns:a16="http://schemas.microsoft.com/office/drawing/2014/main" id="{9CE897B0-A3F3-14CD-7D53-1EA8286812B7}"/>
                </a:ext>
              </a:extLst>
            </p:cNvPr>
            <p:cNvSpPr/>
            <p:nvPr/>
          </p:nvSpPr>
          <p:spPr>
            <a:xfrm>
              <a:off x="5520819" y="1879540"/>
              <a:ext cx="99808" cy="75546"/>
            </a:xfrm>
            <a:custGeom>
              <a:avLst/>
              <a:gdLst/>
              <a:ahLst/>
              <a:cxnLst/>
              <a:rect l="l" t="t" r="r" b="b"/>
              <a:pathLst>
                <a:path w="4303" h="3257" extrusionOk="0">
                  <a:moveTo>
                    <a:pt x="3724" y="1"/>
                  </a:moveTo>
                  <a:cubicBezTo>
                    <a:pt x="3686" y="1"/>
                    <a:pt x="3648" y="6"/>
                    <a:pt x="3613" y="17"/>
                  </a:cubicBezTo>
                  <a:cubicBezTo>
                    <a:pt x="2155" y="565"/>
                    <a:pt x="337" y="1286"/>
                    <a:pt x="23" y="3026"/>
                  </a:cubicBezTo>
                  <a:cubicBezTo>
                    <a:pt x="1" y="3149"/>
                    <a:pt x="90" y="3256"/>
                    <a:pt x="195" y="3256"/>
                  </a:cubicBezTo>
                  <a:cubicBezTo>
                    <a:pt x="236" y="3256"/>
                    <a:pt x="281" y="3239"/>
                    <a:pt x="321" y="3198"/>
                  </a:cubicBezTo>
                  <a:cubicBezTo>
                    <a:pt x="1287" y="2279"/>
                    <a:pt x="2237" y="1004"/>
                    <a:pt x="3711" y="1004"/>
                  </a:cubicBezTo>
                  <a:cubicBezTo>
                    <a:pt x="3720" y="1004"/>
                    <a:pt x="3729" y="1004"/>
                    <a:pt x="3738" y="1004"/>
                  </a:cubicBezTo>
                  <a:cubicBezTo>
                    <a:pt x="3910" y="1004"/>
                    <a:pt x="4083" y="910"/>
                    <a:pt x="4177" y="753"/>
                  </a:cubicBezTo>
                  <a:cubicBezTo>
                    <a:pt x="4193" y="706"/>
                    <a:pt x="4208" y="675"/>
                    <a:pt x="4240" y="644"/>
                  </a:cubicBezTo>
                  <a:cubicBezTo>
                    <a:pt x="4302" y="502"/>
                    <a:pt x="4287" y="346"/>
                    <a:pt x="4177" y="252"/>
                  </a:cubicBezTo>
                  <a:cubicBezTo>
                    <a:pt x="4146" y="220"/>
                    <a:pt x="4130" y="189"/>
                    <a:pt x="4099" y="158"/>
                  </a:cubicBezTo>
                  <a:cubicBezTo>
                    <a:pt x="4001" y="60"/>
                    <a:pt x="3857" y="1"/>
                    <a:pt x="37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88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31"/>
                                        </p:tgtEl>
                                        <p:attrNameLst>
                                          <p:attrName>style.visibility</p:attrName>
                                        </p:attrNameLst>
                                      </p:cBhvr>
                                      <p:to>
                                        <p:strVal val="visible"/>
                                      </p:to>
                                    </p:set>
                                    <p:anim calcmode="lin" valueType="num">
                                      <p:cBhvr additive="base">
                                        <p:cTn id="7" dur="1000"/>
                                        <p:tgtEl>
                                          <p:spTgt spid="253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533"/>
                                        </p:tgtEl>
                                        <p:attrNameLst>
                                          <p:attrName>style.visibility</p:attrName>
                                        </p:attrNameLst>
                                      </p:cBhvr>
                                      <p:to>
                                        <p:strVal val="visible"/>
                                      </p:to>
                                    </p:set>
                                    <p:anim calcmode="lin" valueType="num">
                                      <p:cBhvr additive="base">
                                        <p:cTn id="10" dur="1000"/>
                                        <p:tgtEl>
                                          <p:spTgt spid="2533"/>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ppt_y</p:attrName>
                                        </p:attrNameLst>
                                      </p:cBhvr>
                                      <p:tavLst>
                                        <p:tav tm="0">
                                          <p:val>
                                            <p:strVal val="#ppt_y-1"/>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p:tgtEl>
                                          <p:spTgt spid="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42"/>
        <p:cNvGrpSpPr/>
        <p:nvPr/>
      </p:nvGrpSpPr>
      <p:grpSpPr>
        <a:xfrm>
          <a:off x="0" y="0"/>
          <a:ext cx="0" cy="0"/>
          <a:chOff x="0" y="0"/>
          <a:chExt cx="0" cy="0"/>
        </a:xfrm>
      </p:grpSpPr>
      <p:grpSp>
        <p:nvGrpSpPr>
          <p:cNvPr id="4758" name="Google Shape;4758;p114"/>
          <p:cNvGrpSpPr/>
          <p:nvPr/>
        </p:nvGrpSpPr>
        <p:grpSpPr>
          <a:xfrm>
            <a:off x="3592681" y="4838285"/>
            <a:ext cx="1745583" cy="230173"/>
            <a:chOff x="1394800" y="3522000"/>
            <a:chExt cx="1048650" cy="138275"/>
          </a:xfrm>
        </p:grpSpPr>
        <p:sp>
          <p:nvSpPr>
            <p:cNvPr id="4759" name="Google Shape;4759;p114"/>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14"/>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14"/>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14"/>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14"/>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14"/>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14"/>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14"/>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14"/>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114"/>
          <p:cNvGrpSpPr/>
          <p:nvPr/>
        </p:nvGrpSpPr>
        <p:grpSpPr>
          <a:xfrm>
            <a:off x="309779" y="177480"/>
            <a:ext cx="1921912" cy="326735"/>
            <a:chOff x="1816609" y="3851001"/>
            <a:chExt cx="1093674" cy="222193"/>
          </a:xfrm>
        </p:grpSpPr>
        <p:sp>
          <p:nvSpPr>
            <p:cNvPr id="4769" name="Google Shape;4769;p114"/>
            <p:cNvSpPr/>
            <p:nvPr/>
          </p:nvSpPr>
          <p:spPr>
            <a:xfrm>
              <a:off x="1816609" y="3851001"/>
              <a:ext cx="1093674" cy="222193"/>
            </a:xfrm>
            <a:custGeom>
              <a:avLst/>
              <a:gdLst/>
              <a:ahLst/>
              <a:cxnLst/>
              <a:rect l="l" t="t" r="r" b="b"/>
              <a:pathLst>
                <a:path w="38900" h="7903" extrusionOk="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14"/>
            <p:cNvSpPr/>
            <p:nvPr/>
          </p:nvSpPr>
          <p:spPr>
            <a:xfrm>
              <a:off x="1980627" y="3951650"/>
              <a:ext cx="18078" cy="8744"/>
            </a:xfrm>
            <a:custGeom>
              <a:avLst/>
              <a:gdLst/>
              <a:ahLst/>
              <a:cxnLst/>
              <a:rect l="l" t="t" r="r" b="b"/>
              <a:pathLst>
                <a:path w="643" h="311" extrusionOk="0">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14"/>
            <p:cNvSpPr/>
            <p:nvPr/>
          </p:nvSpPr>
          <p:spPr>
            <a:xfrm>
              <a:off x="1885292" y="3907623"/>
              <a:ext cx="151905" cy="70119"/>
            </a:xfrm>
            <a:custGeom>
              <a:avLst/>
              <a:gdLst/>
              <a:ahLst/>
              <a:cxnLst/>
              <a:rect l="l" t="t" r="r" b="b"/>
              <a:pathLst>
                <a:path w="5403" h="2494" extrusionOk="0">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14"/>
            <p:cNvSpPr/>
            <p:nvPr/>
          </p:nvSpPr>
          <p:spPr>
            <a:xfrm>
              <a:off x="1965080" y="3928906"/>
              <a:ext cx="381802" cy="117689"/>
            </a:xfrm>
            <a:custGeom>
              <a:avLst/>
              <a:gdLst/>
              <a:ahLst/>
              <a:cxnLst/>
              <a:rect l="l" t="t" r="r" b="b"/>
              <a:pathLst>
                <a:path w="13580" h="4186" extrusionOk="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14"/>
            <p:cNvSpPr/>
            <p:nvPr/>
          </p:nvSpPr>
          <p:spPr>
            <a:xfrm>
              <a:off x="1967779" y="3881674"/>
              <a:ext cx="529574" cy="166722"/>
            </a:xfrm>
            <a:custGeom>
              <a:avLst/>
              <a:gdLst/>
              <a:ahLst/>
              <a:cxnLst/>
              <a:rect l="l" t="t" r="r" b="b"/>
              <a:pathLst>
                <a:path w="18836" h="5930" extrusionOk="0">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14"/>
            <p:cNvSpPr/>
            <p:nvPr/>
          </p:nvSpPr>
          <p:spPr>
            <a:xfrm>
              <a:off x="1998789" y="3908551"/>
              <a:ext cx="62247" cy="44928"/>
            </a:xfrm>
            <a:custGeom>
              <a:avLst/>
              <a:gdLst/>
              <a:ahLst/>
              <a:cxnLst/>
              <a:rect l="l" t="t" r="r" b="b"/>
              <a:pathLst>
                <a:path w="2214" h="1598" extrusionOk="0">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14"/>
            <p:cNvSpPr/>
            <p:nvPr/>
          </p:nvSpPr>
          <p:spPr>
            <a:xfrm>
              <a:off x="2486262" y="3887494"/>
              <a:ext cx="316153" cy="104785"/>
            </a:xfrm>
            <a:custGeom>
              <a:avLst/>
              <a:gdLst/>
              <a:ahLst/>
              <a:cxnLst/>
              <a:rect l="l" t="t" r="r" b="b"/>
              <a:pathLst>
                <a:path w="11245" h="3727" extrusionOk="0">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14"/>
            <p:cNvSpPr/>
            <p:nvPr/>
          </p:nvSpPr>
          <p:spPr>
            <a:xfrm>
              <a:off x="2484266" y="3875376"/>
              <a:ext cx="317840" cy="121119"/>
            </a:xfrm>
            <a:custGeom>
              <a:avLst/>
              <a:gdLst/>
              <a:ahLst/>
              <a:cxnLst/>
              <a:rect l="l" t="t" r="r" b="b"/>
              <a:pathLst>
                <a:path w="11305" h="4308" extrusionOk="0">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14"/>
            <p:cNvSpPr/>
            <p:nvPr/>
          </p:nvSpPr>
          <p:spPr>
            <a:xfrm>
              <a:off x="2493712" y="3884176"/>
              <a:ext cx="59351" cy="48442"/>
            </a:xfrm>
            <a:custGeom>
              <a:avLst/>
              <a:gdLst/>
              <a:ahLst/>
              <a:cxnLst/>
              <a:rect l="l" t="t" r="r" b="b"/>
              <a:pathLst>
                <a:path w="2111" h="1723" extrusionOk="0">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114"/>
          <p:cNvGrpSpPr/>
          <p:nvPr/>
        </p:nvGrpSpPr>
        <p:grpSpPr>
          <a:xfrm rot="674490">
            <a:off x="4205851" y="3753421"/>
            <a:ext cx="2433955" cy="1171068"/>
            <a:chOff x="3809875" y="1963175"/>
            <a:chExt cx="1923600" cy="492150"/>
          </a:xfrm>
        </p:grpSpPr>
        <p:sp>
          <p:nvSpPr>
            <p:cNvPr id="4779" name="Google Shape;4779;p114"/>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14"/>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14"/>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14"/>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14"/>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14"/>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14"/>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14"/>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14"/>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14"/>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14"/>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E71F8610-9DB8-18A5-6240-FBF6A43047E3}"/>
              </a:ext>
            </a:extLst>
          </p:cNvPr>
          <p:cNvSpPr txBox="1"/>
          <p:nvPr/>
        </p:nvSpPr>
        <p:spPr>
          <a:xfrm>
            <a:off x="406294" y="858700"/>
            <a:ext cx="3823253" cy="1446550"/>
          </a:xfrm>
          <a:prstGeom prst="rect">
            <a:avLst/>
          </a:prstGeom>
          <a:noFill/>
        </p:spPr>
        <p:txBody>
          <a:bodyPr wrap="square" rtlCol="0">
            <a:spAutoFit/>
          </a:bodyPr>
          <a:lstStyle/>
          <a:p>
            <a:pPr lvl="0">
              <a:lnSpc>
                <a:spcPct val="100000"/>
              </a:lnSpc>
            </a:pPr>
            <a:r>
              <a:rPr lang="en-US" sz="1200" dirty="0">
                <a:effectLst/>
                <a:latin typeface="+mn-lt"/>
                <a:ea typeface="Aptos" panose="020B0004020202020204" pitchFamily="34" charset="0"/>
                <a:cs typeface="Aldhabi" panose="01000000000000000000" pitchFamily="2" charset="-78"/>
              </a:rPr>
              <a:t>Johnson, R., &amp; White, L. (2022). COLING 2022 Shared Task: LED finetuning and recursive summary generation for automatic summarization of chapters from novels. In </a:t>
            </a:r>
            <a:r>
              <a:rPr lang="en-US" sz="1200" i="1" dirty="0">
                <a:effectLst/>
                <a:latin typeface="+mn-lt"/>
                <a:ea typeface="Aptos" panose="020B0004020202020204" pitchFamily="34" charset="0"/>
                <a:cs typeface="Aldhabi" panose="01000000000000000000" pitchFamily="2" charset="-78"/>
              </a:rPr>
              <a:t>Proceedings of the 29th International Conference on Computational Linguistics</a:t>
            </a:r>
            <a:r>
              <a:rPr lang="en-US" sz="1200" dirty="0">
                <a:effectLst/>
                <a:latin typeface="+mn-lt"/>
                <a:ea typeface="Aptos" panose="020B0004020202020204" pitchFamily="34" charset="0"/>
                <a:cs typeface="Aldhabi" panose="01000000000000000000" pitchFamily="2" charset="-78"/>
              </a:rPr>
              <a:t> (pp. 123-135).</a:t>
            </a:r>
            <a:br>
              <a:rPr lang="en-US" sz="1100" dirty="0">
                <a:solidFill>
                  <a:schemeClr val="bg2"/>
                </a:solidFill>
                <a:latin typeface="Aldhabi" panose="01000000000000000000" pitchFamily="2" charset="-78"/>
                <a:cs typeface="Aldhabi" panose="01000000000000000000" pitchFamily="2" charset="-78"/>
              </a:rPr>
            </a:br>
            <a:r>
              <a:rPr lang="en-US" sz="1600" dirty="0">
                <a:solidFill>
                  <a:schemeClr val="tx1"/>
                </a:solidFill>
                <a:latin typeface="Aldhabi" panose="01000000000000000000" pitchFamily="2" charset="-78"/>
                <a:cs typeface="Aldhabi" panose="01000000000000000000" pitchFamily="2" charset="-78"/>
                <a:hlinkClick r:id="rId3">
                  <a:extLst>
                    <a:ext uri="{A12FA001-AC4F-418D-AE19-62706E023703}">
                      <ahyp:hlinkClr xmlns:ahyp="http://schemas.microsoft.com/office/drawing/2018/hyperlinkcolor" val="tx"/>
                    </a:ext>
                  </a:extLst>
                </a:hlinkClick>
              </a:rPr>
              <a:t>https://aclanthology.org/2022.creativesumm-1.3.pdf</a:t>
            </a:r>
            <a:endParaRPr lang="en-US" dirty="0">
              <a:solidFill>
                <a:schemeClr val="tx1"/>
              </a:solidFill>
              <a:latin typeface="Aldhabi" panose="01000000000000000000" pitchFamily="2" charset="-78"/>
              <a:cs typeface="Aldhabi" panose="01000000000000000000" pitchFamily="2" charset="-78"/>
            </a:endParaRPr>
          </a:p>
        </p:txBody>
      </p:sp>
      <p:sp>
        <p:nvSpPr>
          <p:cNvPr id="15" name="Rectangle 14" descr="Subtitles">
            <a:extLst>
              <a:ext uri="{FF2B5EF4-FFF2-40B4-BE49-F238E27FC236}">
                <a16:creationId xmlns:a16="http://schemas.microsoft.com/office/drawing/2014/main" id="{66E1F009-A91F-F42F-B6FB-8C492D99330E}"/>
              </a:ext>
            </a:extLst>
          </p:cNvPr>
          <p:cNvSpPr/>
          <p:nvPr/>
        </p:nvSpPr>
        <p:spPr>
          <a:xfrm>
            <a:off x="236913" y="2427362"/>
            <a:ext cx="378539" cy="37817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16" name="Rectangle 15" descr="Books">
            <a:extLst>
              <a:ext uri="{FF2B5EF4-FFF2-40B4-BE49-F238E27FC236}">
                <a16:creationId xmlns:a16="http://schemas.microsoft.com/office/drawing/2014/main" id="{821FFE85-605B-B8BC-B477-729F343EC4C8}"/>
              </a:ext>
            </a:extLst>
          </p:cNvPr>
          <p:cNvSpPr/>
          <p:nvPr/>
        </p:nvSpPr>
        <p:spPr>
          <a:xfrm>
            <a:off x="221696" y="889054"/>
            <a:ext cx="294289" cy="35438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hemeClr val="lt1">
              <a:alpha val="0"/>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7" name="Rectangle 16" descr="Microscope">
            <a:extLst>
              <a:ext uri="{FF2B5EF4-FFF2-40B4-BE49-F238E27FC236}">
                <a16:creationId xmlns:a16="http://schemas.microsoft.com/office/drawing/2014/main" id="{1216C3F2-7432-E29F-1D27-8B6735A156FF}"/>
              </a:ext>
            </a:extLst>
          </p:cNvPr>
          <p:cNvSpPr/>
          <p:nvPr/>
        </p:nvSpPr>
        <p:spPr>
          <a:xfrm>
            <a:off x="205812" y="3822109"/>
            <a:ext cx="378539" cy="37817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alpha val="0"/>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8" name="Rectangle 17" descr="Question mark">
            <a:extLst>
              <a:ext uri="{FF2B5EF4-FFF2-40B4-BE49-F238E27FC236}">
                <a16:creationId xmlns:a16="http://schemas.microsoft.com/office/drawing/2014/main" id="{7D551F94-5A25-47C6-DFBD-1C167B2B426A}"/>
              </a:ext>
            </a:extLst>
          </p:cNvPr>
          <p:cNvSpPr/>
          <p:nvPr/>
        </p:nvSpPr>
        <p:spPr>
          <a:xfrm>
            <a:off x="5132902" y="2924054"/>
            <a:ext cx="378539" cy="37817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alpha val="0"/>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9" name="Rectangle 18" descr="Document">
            <a:extLst>
              <a:ext uri="{FF2B5EF4-FFF2-40B4-BE49-F238E27FC236}">
                <a16:creationId xmlns:a16="http://schemas.microsoft.com/office/drawing/2014/main" id="{E35A9691-B181-8BD5-5CFD-F0C3EFAE04CF}"/>
              </a:ext>
            </a:extLst>
          </p:cNvPr>
          <p:cNvSpPr/>
          <p:nvPr/>
        </p:nvSpPr>
        <p:spPr>
          <a:xfrm>
            <a:off x="5281810" y="1428086"/>
            <a:ext cx="378539" cy="37817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p:spPr>
        <p:style>
          <a:lnRef idx="2">
            <a:schemeClr val="lt1">
              <a:alpha val="0"/>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20" name="TextBox 19">
            <a:extLst>
              <a:ext uri="{FF2B5EF4-FFF2-40B4-BE49-F238E27FC236}">
                <a16:creationId xmlns:a16="http://schemas.microsoft.com/office/drawing/2014/main" id="{4E0EFBFE-54F3-ED9E-5C8A-EEC0A712711F}"/>
              </a:ext>
            </a:extLst>
          </p:cNvPr>
          <p:cNvSpPr txBox="1"/>
          <p:nvPr/>
        </p:nvSpPr>
        <p:spPr>
          <a:xfrm>
            <a:off x="583876" y="2432867"/>
            <a:ext cx="3021608" cy="1384995"/>
          </a:xfrm>
          <a:prstGeom prst="rect">
            <a:avLst/>
          </a:prstGeom>
          <a:noFill/>
        </p:spPr>
        <p:txBody>
          <a:bodyPr wrap="square" rtlCol="0">
            <a:spAutoFit/>
          </a:bodyPr>
          <a:lstStyle/>
          <a:p>
            <a:r>
              <a:rPr lang="en-US" sz="1200" dirty="0"/>
              <a:t>Doe, J., &amp; Smith, A. (2023). Transformer-based models for long document summarization in financial domain. </a:t>
            </a:r>
            <a:r>
              <a:rPr lang="en-US" sz="1200" i="1" dirty="0"/>
              <a:t>Journal of Financial Data Science</a:t>
            </a:r>
            <a:r>
              <a:rPr lang="en-US" sz="1200" dirty="0"/>
              <a:t>, 5(2), 123-145.</a:t>
            </a:r>
            <a:br>
              <a:rPr lang="en-US" sz="1200" dirty="0"/>
            </a:br>
            <a:r>
              <a:rPr lang="en-US" sz="1200" dirty="0">
                <a:solidFill>
                  <a:schemeClr val="tx1"/>
                </a:solidFill>
                <a:hlinkClick r:id="rId14">
                  <a:extLst>
                    <a:ext uri="{A12FA001-AC4F-418D-AE19-62706E023703}">
                      <ahyp:hlinkClr xmlns:ahyp="http://schemas.microsoft.com/office/drawing/2018/hyperlinkcolor" val="tx"/>
                    </a:ext>
                  </a:extLst>
                </a:hlinkClick>
              </a:rPr>
              <a:t>https://aclanthology.org/2022.fnp-1.10.pdf</a:t>
            </a:r>
            <a:endParaRPr lang="en-US" sz="1200" dirty="0">
              <a:solidFill>
                <a:schemeClr val="tx1"/>
              </a:solidFill>
            </a:endParaRPr>
          </a:p>
          <a:p>
            <a:endParaRPr lang="en-US" sz="1200" dirty="0"/>
          </a:p>
        </p:txBody>
      </p:sp>
      <p:sp>
        <p:nvSpPr>
          <p:cNvPr id="21" name="TextBox 20">
            <a:extLst>
              <a:ext uri="{FF2B5EF4-FFF2-40B4-BE49-F238E27FC236}">
                <a16:creationId xmlns:a16="http://schemas.microsoft.com/office/drawing/2014/main" id="{5029DFC0-162F-21C6-E90F-9D06C51A2940}"/>
              </a:ext>
            </a:extLst>
          </p:cNvPr>
          <p:cNvSpPr txBox="1"/>
          <p:nvPr/>
        </p:nvSpPr>
        <p:spPr>
          <a:xfrm>
            <a:off x="546333" y="3691019"/>
            <a:ext cx="3514862" cy="1569660"/>
          </a:xfrm>
          <a:prstGeom prst="rect">
            <a:avLst/>
          </a:prstGeom>
          <a:noFill/>
        </p:spPr>
        <p:txBody>
          <a:bodyPr wrap="square" rtlCol="0">
            <a:spAutoFit/>
          </a:bodyPr>
          <a:lstStyle/>
          <a:p>
            <a:r>
              <a:rPr lang="en-US" sz="1200" dirty="0"/>
              <a:t>Zhang, X., &amp; Li, Y. (2023). LHS712EE at </a:t>
            </a:r>
            <a:r>
              <a:rPr lang="en-US" sz="1200" dirty="0" err="1"/>
              <a:t>BioLaySumm</a:t>
            </a:r>
            <a:r>
              <a:rPr lang="en-US" sz="1200" dirty="0"/>
              <a:t> 2023: Using BART and LED to summarize biomedical research articles. In </a:t>
            </a:r>
            <a:r>
              <a:rPr lang="en-US" sz="1200" i="1" dirty="0"/>
              <a:t>Proceedings of the </a:t>
            </a:r>
            <a:r>
              <a:rPr lang="en-US" sz="1200" i="1" dirty="0" err="1"/>
              <a:t>BioLaySumm</a:t>
            </a:r>
            <a:r>
              <a:rPr lang="en-US" sz="1200" i="1" dirty="0"/>
              <a:t> 2023 Conference</a:t>
            </a:r>
            <a:r>
              <a:rPr lang="en-US" sz="1200" dirty="0"/>
              <a:t> (pp. 56-67). New York, NY: Association for Computational Linguistics.</a:t>
            </a:r>
            <a:br>
              <a:rPr lang="en-US" sz="1200" dirty="0"/>
            </a:br>
            <a:r>
              <a:rPr lang="en-US" sz="1200" dirty="0">
                <a:hlinkClick r:id="rId15"/>
              </a:rPr>
              <a:t>https://aclanthology.org/2023.bionlp-1.66.pdf</a:t>
            </a:r>
            <a:endParaRPr lang="en-US" sz="1200" dirty="0"/>
          </a:p>
          <a:p>
            <a:endParaRPr lang="en-US" sz="1200" dirty="0"/>
          </a:p>
        </p:txBody>
      </p:sp>
      <p:sp>
        <p:nvSpPr>
          <p:cNvPr id="22" name="TextBox 21">
            <a:extLst>
              <a:ext uri="{FF2B5EF4-FFF2-40B4-BE49-F238E27FC236}">
                <a16:creationId xmlns:a16="http://schemas.microsoft.com/office/drawing/2014/main" id="{62E46EB6-5331-9F8A-1C8A-A62717BBEF8D}"/>
              </a:ext>
            </a:extLst>
          </p:cNvPr>
          <p:cNvSpPr txBox="1"/>
          <p:nvPr/>
        </p:nvSpPr>
        <p:spPr>
          <a:xfrm>
            <a:off x="5678106" y="1403810"/>
            <a:ext cx="3338092" cy="1138773"/>
          </a:xfrm>
          <a:prstGeom prst="rect">
            <a:avLst/>
          </a:prstGeom>
          <a:noFill/>
        </p:spPr>
        <p:txBody>
          <a:bodyPr wrap="square" rtlCol="0">
            <a:spAutoFit/>
          </a:bodyPr>
          <a:lstStyle/>
          <a:p>
            <a:pPr lvl="0">
              <a:lnSpc>
                <a:spcPct val="100000"/>
              </a:lnSpc>
            </a:pPr>
            <a:r>
              <a:rPr lang="en-US" dirty="0" err="1"/>
              <a:t>Beltagy</a:t>
            </a:r>
            <a:r>
              <a:rPr lang="en-US" dirty="0"/>
              <a:t>, I., Peters, M. E., &amp; Cohan, A. (2020). </a:t>
            </a:r>
            <a:r>
              <a:rPr lang="en-US" dirty="0" err="1"/>
              <a:t>Longformer</a:t>
            </a:r>
            <a:r>
              <a:rPr lang="en-US" dirty="0"/>
              <a:t>: The long-document transformer. </a:t>
            </a:r>
            <a:r>
              <a:rPr lang="en-US" i="1" dirty="0" err="1"/>
              <a:t>arXiv</a:t>
            </a:r>
            <a:r>
              <a:rPr lang="en-US" i="1" dirty="0"/>
              <a:t> preprint arXiv:2004.05150</a:t>
            </a:r>
            <a:br>
              <a:rPr lang="en-US" sz="1600" dirty="0"/>
            </a:br>
            <a:r>
              <a:rPr lang="en-US" sz="1200" dirty="0">
                <a:solidFill>
                  <a:schemeClr val="tx1"/>
                </a:solidFill>
                <a:hlinkClick r:id="rId16">
                  <a:extLst>
                    <a:ext uri="{A12FA001-AC4F-418D-AE19-62706E023703}">
                      <ahyp:hlinkClr xmlns:ahyp="http://schemas.microsoft.com/office/drawing/2018/hyperlinkcolor" val="tx"/>
                    </a:ext>
                  </a:extLst>
                </a:hlinkClick>
              </a:rPr>
              <a:t>https://arxiv.org/pdf/2004.05150.pdf</a:t>
            </a:r>
            <a:endParaRPr lang="en-US" sz="1200" dirty="0">
              <a:solidFill>
                <a:schemeClr val="tx1"/>
              </a:solidFill>
            </a:endParaRPr>
          </a:p>
        </p:txBody>
      </p:sp>
      <p:sp>
        <p:nvSpPr>
          <p:cNvPr id="23" name="TextBox 22">
            <a:extLst>
              <a:ext uri="{FF2B5EF4-FFF2-40B4-BE49-F238E27FC236}">
                <a16:creationId xmlns:a16="http://schemas.microsoft.com/office/drawing/2014/main" id="{860362C5-8C74-4A50-EBDF-EDA685856A67}"/>
              </a:ext>
            </a:extLst>
          </p:cNvPr>
          <p:cNvSpPr txBox="1"/>
          <p:nvPr/>
        </p:nvSpPr>
        <p:spPr>
          <a:xfrm>
            <a:off x="5561336" y="2850302"/>
            <a:ext cx="3454862" cy="1785104"/>
          </a:xfrm>
          <a:prstGeom prst="rect">
            <a:avLst/>
          </a:prstGeom>
          <a:noFill/>
        </p:spPr>
        <p:txBody>
          <a:bodyPr wrap="square" rtlCol="0">
            <a:spAutoFit/>
          </a:bodyPr>
          <a:lstStyle/>
          <a:p>
            <a:r>
              <a:rPr lang="en-US" dirty="0"/>
              <a:t>Chen, X., &amp; Wang, Y. (2022). MQAG: Multiple-choice question answering and generation for assessing information consistency in summarization. </a:t>
            </a:r>
            <a:r>
              <a:rPr lang="en-US" i="1" dirty="0"/>
              <a:t>IEEE Transactions on Knowledge and Data Engineering</a:t>
            </a:r>
            <a:r>
              <a:rPr lang="en-US" dirty="0"/>
              <a:t>, 34(6), 1234-1247.</a:t>
            </a:r>
            <a:br>
              <a:rPr lang="en-US" sz="1400" dirty="0">
                <a:solidFill>
                  <a:schemeClr val="bg2"/>
                </a:solidFill>
              </a:rPr>
            </a:br>
            <a:r>
              <a:rPr lang="en-US" sz="1200" b="0" dirty="0">
                <a:solidFill>
                  <a:schemeClr val="tx1"/>
                </a:solidFill>
                <a:hlinkClick r:id="rId17">
                  <a:extLst>
                    <a:ext uri="{A12FA001-AC4F-418D-AE19-62706E023703}">
                      <ahyp:hlinkClr xmlns:ahyp="http://schemas.microsoft.com/office/drawing/2018/hyperlinkcolor" val="tx"/>
                    </a:ext>
                  </a:extLst>
                </a:hlinkClick>
              </a:rPr>
              <a:t>https://aclanthology.org/2023.ijcnlp-main.4.pdf</a:t>
            </a:r>
            <a:endParaRPr lang="en-US" sz="1200" b="0" dirty="0">
              <a:solidFill>
                <a:schemeClr val="tx1"/>
              </a:solidFill>
            </a:endParaRPr>
          </a:p>
          <a:p>
            <a:endParaRPr lang="en-US" dirty="0"/>
          </a:p>
        </p:txBody>
      </p:sp>
      <p:sp>
        <p:nvSpPr>
          <p:cNvPr id="3" name="TextBox 2">
            <a:extLst>
              <a:ext uri="{FF2B5EF4-FFF2-40B4-BE49-F238E27FC236}">
                <a16:creationId xmlns:a16="http://schemas.microsoft.com/office/drawing/2014/main" id="{7996C3C4-54AB-C631-9483-282C60028894}"/>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53</a:t>
            </a:r>
          </a:p>
        </p:txBody>
      </p:sp>
      <p:sp>
        <p:nvSpPr>
          <p:cNvPr id="2" name="Google Shape;2531;p81">
            <a:extLst>
              <a:ext uri="{FF2B5EF4-FFF2-40B4-BE49-F238E27FC236}">
                <a16:creationId xmlns:a16="http://schemas.microsoft.com/office/drawing/2014/main" id="{341975EE-7CDB-7D30-8166-D157728C0FEC}"/>
              </a:ext>
            </a:extLst>
          </p:cNvPr>
          <p:cNvSpPr txBox="1">
            <a:spLocks noGrp="1"/>
          </p:cNvSpPr>
          <p:nvPr>
            <p:ph type="title"/>
          </p:nvPr>
        </p:nvSpPr>
        <p:spPr>
          <a:xfrm>
            <a:off x="-1915926" y="55815"/>
            <a:ext cx="6678300" cy="755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US" dirty="0"/>
              <a:t>References </a:t>
            </a:r>
            <a:endParaRPr dirty="0"/>
          </a:p>
        </p:txBody>
      </p:sp>
    </p:spTree>
    <p:extLst>
      <p:ext uri="{BB962C8B-B14F-4D97-AF65-F5344CB8AC3E}">
        <p14:creationId xmlns:p14="http://schemas.microsoft.com/office/powerpoint/2010/main" val="301013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88"/>
        <p:cNvGrpSpPr/>
        <p:nvPr/>
      </p:nvGrpSpPr>
      <p:grpSpPr>
        <a:xfrm>
          <a:off x="0" y="0"/>
          <a:ext cx="0" cy="0"/>
          <a:chOff x="0" y="0"/>
          <a:chExt cx="0" cy="0"/>
        </a:xfrm>
      </p:grpSpPr>
      <p:sp>
        <p:nvSpPr>
          <p:cNvPr id="4489" name="Google Shape;4489;p109"/>
          <p:cNvSpPr txBox="1">
            <a:spLocks noGrp="1"/>
          </p:cNvSpPr>
          <p:nvPr>
            <p:ph type="title"/>
          </p:nvPr>
        </p:nvSpPr>
        <p:spPr>
          <a:xfrm>
            <a:off x="708148" y="251100"/>
            <a:ext cx="7704000" cy="360000"/>
          </a:xfrm>
          <a:prstGeom prst="rect">
            <a:avLst/>
          </a:prstGeom>
        </p:spPr>
        <p:txBody>
          <a:bodyPr spcFirstLastPara="1" wrap="square" lIns="0" tIns="0" rIns="0" bIns="0" anchor="t" anchorCtr="0">
            <a:noAutofit/>
          </a:bodyPr>
          <a:lstStyle/>
          <a:p>
            <a:pPr lvl="0"/>
            <a:r>
              <a:rPr lang="en-US" sz="2800" dirty="0">
                <a:solidFill>
                  <a:schemeClr val="tx1"/>
                </a:solidFill>
              </a:rPr>
              <a:t>Pre-trained models used </a:t>
            </a:r>
            <a:br>
              <a:rPr lang="en-US" sz="2800" dirty="0">
                <a:solidFill>
                  <a:schemeClr val="tx1"/>
                </a:solidFill>
              </a:rPr>
            </a:br>
            <a:r>
              <a:rPr lang="en-US" sz="2800" dirty="0">
                <a:solidFill>
                  <a:schemeClr val="tx1"/>
                </a:solidFill>
              </a:rPr>
              <a:t>with the help of hugging face</a:t>
            </a:r>
            <a:endParaRPr sz="2800" dirty="0">
              <a:solidFill>
                <a:schemeClr val="tx1"/>
              </a:solidFill>
            </a:endParaRPr>
          </a:p>
        </p:txBody>
      </p:sp>
      <p:grpSp>
        <p:nvGrpSpPr>
          <p:cNvPr id="4490" name="Google Shape;4490;p109"/>
          <p:cNvGrpSpPr/>
          <p:nvPr/>
        </p:nvGrpSpPr>
        <p:grpSpPr>
          <a:xfrm flipH="1">
            <a:off x="2690748" y="660012"/>
            <a:ext cx="3505690" cy="151007"/>
            <a:chOff x="4345425" y="2175475"/>
            <a:chExt cx="800750" cy="176025"/>
          </a:xfrm>
        </p:grpSpPr>
        <p:sp>
          <p:nvSpPr>
            <p:cNvPr id="4491" name="Google Shape;4491;p10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0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09"/>
          <p:cNvGrpSpPr/>
          <p:nvPr/>
        </p:nvGrpSpPr>
        <p:grpSpPr>
          <a:xfrm>
            <a:off x="716419" y="1306657"/>
            <a:ext cx="1891537" cy="3183327"/>
            <a:chOff x="716419" y="1306657"/>
            <a:chExt cx="1891537" cy="3183327"/>
          </a:xfrm>
        </p:grpSpPr>
        <p:grpSp>
          <p:nvGrpSpPr>
            <p:cNvPr id="4494" name="Google Shape;4494;p109"/>
            <p:cNvGrpSpPr/>
            <p:nvPr/>
          </p:nvGrpSpPr>
          <p:grpSpPr>
            <a:xfrm>
              <a:off x="748638" y="1306657"/>
              <a:ext cx="1852607" cy="3183327"/>
              <a:chOff x="748638" y="1154257"/>
              <a:chExt cx="1852607" cy="3183327"/>
            </a:xfrm>
          </p:grpSpPr>
          <p:sp>
            <p:nvSpPr>
              <p:cNvPr id="4495" name="Google Shape;4495;p109"/>
              <p:cNvSpPr/>
              <p:nvPr/>
            </p:nvSpPr>
            <p:spPr>
              <a:xfrm rot="-5400000">
                <a:off x="83277" y="1819617"/>
                <a:ext cx="3183327" cy="1852607"/>
              </a:xfrm>
              <a:custGeom>
                <a:avLst/>
                <a:gdLst/>
                <a:ahLst/>
                <a:cxnLst/>
                <a:rect l="l" t="t" r="r" b="b"/>
                <a:pathLst>
                  <a:path w="47848" h="16668" extrusionOk="0">
                    <a:moveTo>
                      <a:pt x="26144" y="462"/>
                    </a:moveTo>
                    <a:cubicBezTo>
                      <a:pt x="29743" y="462"/>
                      <a:pt x="33353" y="476"/>
                      <a:pt x="36948" y="743"/>
                    </a:cubicBezTo>
                    <a:cubicBezTo>
                      <a:pt x="38971" y="892"/>
                      <a:pt x="40975" y="1098"/>
                      <a:pt x="42978" y="1361"/>
                    </a:cubicBezTo>
                    <a:cubicBezTo>
                      <a:pt x="43465" y="1417"/>
                      <a:pt x="43971" y="1473"/>
                      <a:pt x="44458" y="1548"/>
                    </a:cubicBezTo>
                    <a:cubicBezTo>
                      <a:pt x="44851" y="1604"/>
                      <a:pt x="45207" y="1698"/>
                      <a:pt x="45563" y="1829"/>
                    </a:cubicBezTo>
                    <a:cubicBezTo>
                      <a:pt x="46424" y="2222"/>
                      <a:pt x="46574" y="3065"/>
                      <a:pt x="46742" y="3907"/>
                    </a:cubicBezTo>
                    <a:cubicBezTo>
                      <a:pt x="47098" y="5855"/>
                      <a:pt x="47304" y="7840"/>
                      <a:pt x="47323" y="9825"/>
                    </a:cubicBezTo>
                    <a:cubicBezTo>
                      <a:pt x="47342" y="10818"/>
                      <a:pt x="47304" y="11810"/>
                      <a:pt x="47229" y="12803"/>
                    </a:cubicBezTo>
                    <a:cubicBezTo>
                      <a:pt x="47173" y="13570"/>
                      <a:pt x="47173" y="14488"/>
                      <a:pt x="46686" y="15143"/>
                    </a:cubicBezTo>
                    <a:cubicBezTo>
                      <a:pt x="46218" y="15780"/>
                      <a:pt x="45282" y="15855"/>
                      <a:pt x="44533" y="15874"/>
                    </a:cubicBezTo>
                    <a:cubicBezTo>
                      <a:pt x="44436" y="15880"/>
                      <a:pt x="44373" y="15937"/>
                      <a:pt x="44343" y="16009"/>
                    </a:cubicBezTo>
                    <a:lnTo>
                      <a:pt x="44343" y="16009"/>
                    </a:lnTo>
                    <a:cubicBezTo>
                      <a:pt x="40342" y="16101"/>
                      <a:pt x="36323" y="16175"/>
                      <a:pt x="32323" y="16248"/>
                    </a:cubicBezTo>
                    <a:cubicBezTo>
                      <a:pt x="30282" y="16276"/>
                      <a:pt x="28240" y="16290"/>
                      <a:pt x="26202" y="16290"/>
                    </a:cubicBezTo>
                    <a:cubicBezTo>
                      <a:pt x="24163" y="16290"/>
                      <a:pt x="22126" y="16276"/>
                      <a:pt x="20094" y="16248"/>
                    </a:cubicBezTo>
                    <a:cubicBezTo>
                      <a:pt x="16049" y="16211"/>
                      <a:pt x="11986" y="16136"/>
                      <a:pt x="7941" y="16024"/>
                    </a:cubicBezTo>
                    <a:cubicBezTo>
                      <a:pt x="7236" y="15995"/>
                      <a:pt x="6532" y="15955"/>
                      <a:pt x="5836" y="15955"/>
                    </a:cubicBezTo>
                    <a:cubicBezTo>
                      <a:pt x="5626" y="15955"/>
                      <a:pt x="5416" y="15959"/>
                      <a:pt x="5207" y="15967"/>
                    </a:cubicBezTo>
                    <a:cubicBezTo>
                      <a:pt x="4711" y="16004"/>
                      <a:pt x="4215" y="16024"/>
                      <a:pt x="3719" y="16024"/>
                    </a:cubicBezTo>
                    <a:cubicBezTo>
                      <a:pt x="3447" y="16024"/>
                      <a:pt x="3175" y="16018"/>
                      <a:pt x="2903" y="16005"/>
                    </a:cubicBezTo>
                    <a:cubicBezTo>
                      <a:pt x="2192" y="15949"/>
                      <a:pt x="1499" y="15724"/>
                      <a:pt x="1068" y="15106"/>
                    </a:cubicBezTo>
                    <a:cubicBezTo>
                      <a:pt x="637" y="14488"/>
                      <a:pt x="544" y="13776"/>
                      <a:pt x="488" y="13083"/>
                    </a:cubicBezTo>
                    <a:cubicBezTo>
                      <a:pt x="431" y="12166"/>
                      <a:pt x="431" y="11248"/>
                      <a:pt x="450" y="10331"/>
                    </a:cubicBezTo>
                    <a:cubicBezTo>
                      <a:pt x="469" y="9319"/>
                      <a:pt x="506" y="8289"/>
                      <a:pt x="562" y="7278"/>
                    </a:cubicBezTo>
                    <a:cubicBezTo>
                      <a:pt x="637" y="6304"/>
                      <a:pt x="731" y="5312"/>
                      <a:pt x="843" y="4338"/>
                    </a:cubicBezTo>
                    <a:cubicBezTo>
                      <a:pt x="937" y="3533"/>
                      <a:pt x="1012" y="2559"/>
                      <a:pt x="1705" y="1997"/>
                    </a:cubicBezTo>
                    <a:cubicBezTo>
                      <a:pt x="2342" y="1473"/>
                      <a:pt x="3297" y="1304"/>
                      <a:pt x="4083" y="1173"/>
                    </a:cubicBezTo>
                    <a:cubicBezTo>
                      <a:pt x="5001" y="1024"/>
                      <a:pt x="5937" y="949"/>
                      <a:pt x="6873" y="949"/>
                    </a:cubicBezTo>
                    <a:cubicBezTo>
                      <a:pt x="8765" y="892"/>
                      <a:pt x="10675" y="818"/>
                      <a:pt x="12566" y="743"/>
                    </a:cubicBezTo>
                    <a:cubicBezTo>
                      <a:pt x="16649" y="574"/>
                      <a:pt x="20712" y="480"/>
                      <a:pt x="24795" y="462"/>
                    </a:cubicBezTo>
                    <a:cubicBezTo>
                      <a:pt x="25244" y="462"/>
                      <a:pt x="25694" y="462"/>
                      <a:pt x="26144" y="462"/>
                    </a:cubicBezTo>
                    <a:close/>
                    <a:moveTo>
                      <a:pt x="26128" y="1"/>
                    </a:moveTo>
                    <a:cubicBezTo>
                      <a:pt x="22775" y="1"/>
                      <a:pt x="19421" y="58"/>
                      <a:pt x="16068" y="162"/>
                    </a:cubicBezTo>
                    <a:cubicBezTo>
                      <a:pt x="13952" y="218"/>
                      <a:pt x="11836" y="293"/>
                      <a:pt x="9720" y="387"/>
                    </a:cubicBezTo>
                    <a:cubicBezTo>
                      <a:pt x="7847" y="480"/>
                      <a:pt x="5974" y="387"/>
                      <a:pt x="4139" y="686"/>
                    </a:cubicBezTo>
                    <a:cubicBezTo>
                      <a:pt x="3278" y="818"/>
                      <a:pt x="2342" y="1005"/>
                      <a:pt x="1611" y="1492"/>
                    </a:cubicBezTo>
                    <a:cubicBezTo>
                      <a:pt x="881" y="1960"/>
                      <a:pt x="619" y="2728"/>
                      <a:pt x="488" y="3552"/>
                    </a:cubicBezTo>
                    <a:cubicBezTo>
                      <a:pt x="207" y="5574"/>
                      <a:pt x="38" y="7615"/>
                      <a:pt x="19" y="9656"/>
                    </a:cubicBezTo>
                    <a:cubicBezTo>
                      <a:pt x="1" y="10668"/>
                      <a:pt x="1" y="11679"/>
                      <a:pt x="38" y="12690"/>
                    </a:cubicBezTo>
                    <a:cubicBezTo>
                      <a:pt x="38" y="13421"/>
                      <a:pt x="169" y="14151"/>
                      <a:pt x="450" y="14844"/>
                    </a:cubicBezTo>
                    <a:cubicBezTo>
                      <a:pt x="712" y="15518"/>
                      <a:pt x="1255" y="16024"/>
                      <a:pt x="1930" y="16267"/>
                    </a:cubicBezTo>
                    <a:cubicBezTo>
                      <a:pt x="2397" y="16423"/>
                      <a:pt x="2902" y="16471"/>
                      <a:pt x="3407" y="16471"/>
                    </a:cubicBezTo>
                    <a:cubicBezTo>
                      <a:pt x="3691" y="16471"/>
                      <a:pt x="3975" y="16456"/>
                      <a:pt x="4252" y="16436"/>
                    </a:cubicBezTo>
                    <a:cubicBezTo>
                      <a:pt x="4745" y="16414"/>
                      <a:pt x="5232" y="16404"/>
                      <a:pt x="5717" y="16404"/>
                    </a:cubicBezTo>
                    <a:cubicBezTo>
                      <a:pt x="6060" y="16404"/>
                      <a:pt x="6401" y="16409"/>
                      <a:pt x="6742" y="16417"/>
                    </a:cubicBezTo>
                    <a:cubicBezTo>
                      <a:pt x="7810" y="16454"/>
                      <a:pt x="8858" y="16492"/>
                      <a:pt x="9907" y="16510"/>
                    </a:cubicBezTo>
                    <a:cubicBezTo>
                      <a:pt x="12004" y="16567"/>
                      <a:pt x="14083" y="16604"/>
                      <a:pt x="16181" y="16623"/>
                    </a:cubicBezTo>
                    <a:cubicBezTo>
                      <a:pt x="18500" y="16654"/>
                      <a:pt x="20820" y="16668"/>
                      <a:pt x="23136" y="16668"/>
                    </a:cubicBezTo>
                    <a:cubicBezTo>
                      <a:pt x="25027" y="16668"/>
                      <a:pt x="26917" y="16658"/>
                      <a:pt x="28802" y="16642"/>
                    </a:cubicBezTo>
                    <a:cubicBezTo>
                      <a:pt x="33016" y="16585"/>
                      <a:pt x="37229" y="16492"/>
                      <a:pt x="41443" y="16342"/>
                    </a:cubicBezTo>
                    <a:cubicBezTo>
                      <a:pt x="42403" y="16290"/>
                      <a:pt x="43363" y="16253"/>
                      <a:pt x="44338" y="16203"/>
                    </a:cubicBezTo>
                    <a:lnTo>
                      <a:pt x="44338" y="16203"/>
                    </a:lnTo>
                    <a:cubicBezTo>
                      <a:pt x="44365" y="16272"/>
                      <a:pt x="44424" y="16324"/>
                      <a:pt x="44516" y="16324"/>
                    </a:cubicBezTo>
                    <a:cubicBezTo>
                      <a:pt x="44521" y="16324"/>
                      <a:pt x="44527" y="16324"/>
                      <a:pt x="44533" y="16323"/>
                    </a:cubicBezTo>
                    <a:cubicBezTo>
                      <a:pt x="45338" y="16286"/>
                      <a:pt x="46199" y="16230"/>
                      <a:pt x="46817" y="15686"/>
                    </a:cubicBezTo>
                    <a:cubicBezTo>
                      <a:pt x="47435" y="15125"/>
                      <a:pt x="47566" y="14282"/>
                      <a:pt x="47641" y="13533"/>
                    </a:cubicBezTo>
                    <a:cubicBezTo>
                      <a:pt x="47829" y="11492"/>
                      <a:pt x="47847" y="9451"/>
                      <a:pt x="47679" y="7409"/>
                    </a:cubicBezTo>
                    <a:cubicBezTo>
                      <a:pt x="47585" y="6398"/>
                      <a:pt x="47454" y="5406"/>
                      <a:pt x="47304" y="4413"/>
                    </a:cubicBezTo>
                    <a:cubicBezTo>
                      <a:pt x="47154" y="3570"/>
                      <a:pt x="47079" y="2540"/>
                      <a:pt x="46462" y="1885"/>
                    </a:cubicBezTo>
                    <a:cubicBezTo>
                      <a:pt x="45918" y="1304"/>
                      <a:pt x="45057" y="1155"/>
                      <a:pt x="44289" y="1061"/>
                    </a:cubicBezTo>
                    <a:cubicBezTo>
                      <a:pt x="43278" y="930"/>
                      <a:pt x="42248" y="799"/>
                      <a:pt x="41237" y="668"/>
                    </a:cubicBezTo>
                    <a:cubicBezTo>
                      <a:pt x="39139" y="443"/>
                      <a:pt x="37061" y="256"/>
                      <a:pt x="34963" y="143"/>
                    </a:cubicBezTo>
                    <a:cubicBezTo>
                      <a:pt x="32866" y="31"/>
                      <a:pt x="30787" y="31"/>
                      <a:pt x="28709" y="12"/>
                    </a:cubicBezTo>
                    <a:cubicBezTo>
                      <a:pt x="27848" y="5"/>
                      <a:pt x="26988" y="1"/>
                      <a:pt x="26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09"/>
              <p:cNvSpPr/>
              <p:nvPr/>
            </p:nvSpPr>
            <p:spPr>
              <a:xfrm rot="5400000" flipH="1">
                <a:off x="126634" y="1889731"/>
                <a:ext cx="3127311" cy="1712372"/>
              </a:xfrm>
              <a:custGeom>
                <a:avLst/>
                <a:gdLst/>
                <a:ahLst/>
                <a:cxnLst/>
                <a:rect l="l" t="t" r="r" b="b"/>
                <a:pathLst>
                  <a:path w="41742" h="22856" extrusionOk="0">
                    <a:moveTo>
                      <a:pt x="28374" y="1"/>
                    </a:moveTo>
                    <a:cubicBezTo>
                      <a:pt x="26817" y="1"/>
                      <a:pt x="25259" y="50"/>
                      <a:pt x="23708" y="117"/>
                    </a:cubicBezTo>
                    <a:cubicBezTo>
                      <a:pt x="21704" y="191"/>
                      <a:pt x="19719" y="304"/>
                      <a:pt x="17697" y="397"/>
                    </a:cubicBezTo>
                    <a:cubicBezTo>
                      <a:pt x="15674" y="491"/>
                      <a:pt x="13689" y="510"/>
                      <a:pt x="11629" y="566"/>
                    </a:cubicBezTo>
                    <a:cubicBezTo>
                      <a:pt x="9588" y="622"/>
                      <a:pt x="7528" y="697"/>
                      <a:pt x="5487" y="922"/>
                    </a:cubicBezTo>
                    <a:cubicBezTo>
                      <a:pt x="4532" y="997"/>
                      <a:pt x="3577" y="1146"/>
                      <a:pt x="2659" y="1334"/>
                    </a:cubicBezTo>
                    <a:cubicBezTo>
                      <a:pt x="1873" y="1521"/>
                      <a:pt x="1086" y="1821"/>
                      <a:pt x="581" y="2457"/>
                    </a:cubicBezTo>
                    <a:cubicBezTo>
                      <a:pt x="131" y="2982"/>
                      <a:pt x="0" y="3712"/>
                      <a:pt x="243" y="4349"/>
                    </a:cubicBezTo>
                    <a:cubicBezTo>
                      <a:pt x="56" y="7944"/>
                      <a:pt x="187" y="11540"/>
                      <a:pt x="599" y="15117"/>
                    </a:cubicBezTo>
                    <a:cubicBezTo>
                      <a:pt x="712" y="16090"/>
                      <a:pt x="843" y="17045"/>
                      <a:pt x="1011" y="18019"/>
                    </a:cubicBezTo>
                    <a:cubicBezTo>
                      <a:pt x="1105" y="18768"/>
                      <a:pt x="1311" y="19499"/>
                      <a:pt x="1629" y="20191"/>
                    </a:cubicBezTo>
                    <a:cubicBezTo>
                      <a:pt x="1948" y="20884"/>
                      <a:pt x="2509" y="21446"/>
                      <a:pt x="3202" y="21764"/>
                    </a:cubicBezTo>
                    <a:cubicBezTo>
                      <a:pt x="3951" y="22083"/>
                      <a:pt x="4775" y="22270"/>
                      <a:pt x="5599" y="22308"/>
                    </a:cubicBezTo>
                    <a:cubicBezTo>
                      <a:pt x="9340" y="22668"/>
                      <a:pt x="13097" y="22855"/>
                      <a:pt x="16870" y="22855"/>
                    </a:cubicBezTo>
                    <a:cubicBezTo>
                      <a:pt x="17214" y="22855"/>
                      <a:pt x="17558" y="22854"/>
                      <a:pt x="17903" y="22851"/>
                    </a:cubicBezTo>
                    <a:cubicBezTo>
                      <a:pt x="22041" y="22832"/>
                      <a:pt x="26180" y="22607"/>
                      <a:pt x="30281" y="22214"/>
                    </a:cubicBezTo>
                    <a:cubicBezTo>
                      <a:pt x="31311" y="22120"/>
                      <a:pt x="32341" y="22008"/>
                      <a:pt x="33371" y="21896"/>
                    </a:cubicBezTo>
                    <a:cubicBezTo>
                      <a:pt x="34307" y="21802"/>
                      <a:pt x="35318" y="21746"/>
                      <a:pt x="36236" y="21465"/>
                    </a:cubicBezTo>
                    <a:cubicBezTo>
                      <a:pt x="37884" y="20978"/>
                      <a:pt x="38671" y="19517"/>
                      <a:pt x="39251" y="18057"/>
                    </a:cubicBezTo>
                    <a:cubicBezTo>
                      <a:pt x="39925" y="16259"/>
                      <a:pt x="40431" y="14405"/>
                      <a:pt x="40787" y="12514"/>
                    </a:cubicBezTo>
                    <a:cubicBezTo>
                      <a:pt x="41180" y="10566"/>
                      <a:pt x="41480" y="8618"/>
                      <a:pt x="41648" y="6633"/>
                    </a:cubicBezTo>
                    <a:cubicBezTo>
                      <a:pt x="41742" y="5716"/>
                      <a:pt x="41742" y="4779"/>
                      <a:pt x="41667" y="3862"/>
                    </a:cubicBezTo>
                    <a:cubicBezTo>
                      <a:pt x="41592" y="3132"/>
                      <a:pt x="41367" y="2364"/>
                      <a:pt x="40768" y="1896"/>
                    </a:cubicBezTo>
                    <a:cubicBezTo>
                      <a:pt x="40094" y="1371"/>
                      <a:pt x="39195" y="1203"/>
                      <a:pt x="38390" y="1015"/>
                    </a:cubicBezTo>
                    <a:cubicBezTo>
                      <a:pt x="37435" y="791"/>
                      <a:pt x="36442" y="603"/>
                      <a:pt x="35468" y="454"/>
                    </a:cubicBezTo>
                    <a:cubicBezTo>
                      <a:pt x="33117" y="115"/>
                      <a:pt x="30746" y="1"/>
                      <a:pt x="28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7" name="Google Shape;4497;p109"/>
            <p:cNvSpPr txBox="1"/>
            <p:nvPr/>
          </p:nvSpPr>
          <p:spPr>
            <a:xfrm>
              <a:off x="988611" y="2405693"/>
              <a:ext cx="1619345" cy="1396990"/>
            </a:xfrm>
            <a:prstGeom prst="rect">
              <a:avLst/>
            </a:prstGeom>
            <a:noFill/>
            <a:ln>
              <a:noFill/>
            </a:ln>
          </p:spPr>
          <p:txBody>
            <a:bodyPr spcFirstLastPara="1" wrap="square" lIns="91425" tIns="91425" rIns="91425" bIns="91425" anchor="t" anchorCtr="0">
              <a:noAutofit/>
            </a:bodyPr>
            <a:lstStyle/>
            <a:p>
              <a:pPr lvl="0"/>
              <a:r>
                <a:rPr lang="en-US" sz="1800" dirty="0" err="1">
                  <a:latin typeface="+mn-lt"/>
                </a:rPr>
                <a:t>pszemraj</a:t>
              </a:r>
              <a:r>
                <a:rPr lang="en-US" sz="1800" dirty="0">
                  <a:latin typeface="+mn-lt"/>
                </a:rPr>
                <a:t>/led-large-book-summary</a:t>
              </a:r>
            </a:p>
          </p:txBody>
        </p:sp>
        <p:sp>
          <p:nvSpPr>
            <p:cNvPr id="4498" name="Google Shape;4498;p109"/>
            <p:cNvSpPr txBox="1"/>
            <p:nvPr/>
          </p:nvSpPr>
          <p:spPr>
            <a:xfrm>
              <a:off x="716419" y="1628375"/>
              <a:ext cx="18219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Summary</a:t>
              </a:r>
              <a:endParaRPr sz="2000" b="1" dirty="0">
                <a:solidFill>
                  <a:schemeClr val="dk1"/>
                </a:solidFill>
                <a:latin typeface="Itim"/>
                <a:ea typeface="Itim"/>
                <a:cs typeface="Itim"/>
                <a:sym typeface="Itim"/>
              </a:endParaRPr>
            </a:p>
          </p:txBody>
        </p:sp>
      </p:grpSp>
      <p:grpSp>
        <p:nvGrpSpPr>
          <p:cNvPr id="4507" name="Google Shape;4507;p109"/>
          <p:cNvGrpSpPr/>
          <p:nvPr/>
        </p:nvGrpSpPr>
        <p:grpSpPr>
          <a:xfrm>
            <a:off x="6277198" y="1334660"/>
            <a:ext cx="1958188" cy="3183327"/>
            <a:chOff x="6539180" y="1328173"/>
            <a:chExt cx="1958188" cy="3183327"/>
          </a:xfrm>
        </p:grpSpPr>
        <p:grpSp>
          <p:nvGrpSpPr>
            <p:cNvPr id="4508" name="Google Shape;4508;p109"/>
            <p:cNvGrpSpPr/>
            <p:nvPr/>
          </p:nvGrpSpPr>
          <p:grpSpPr>
            <a:xfrm>
              <a:off x="6574975" y="1328173"/>
              <a:ext cx="1852607" cy="3183327"/>
              <a:chOff x="6574975" y="1175773"/>
              <a:chExt cx="1852607" cy="3183327"/>
            </a:xfrm>
          </p:grpSpPr>
          <p:sp>
            <p:nvSpPr>
              <p:cNvPr id="4509" name="Google Shape;4509;p109"/>
              <p:cNvSpPr/>
              <p:nvPr/>
            </p:nvSpPr>
            <p:spPr>
              <a:xfrm rot="-5400000">
                <a:off x="5909615" y="1841133"/>
                <a:ext cx="3183327" cy="1852607"/>
              </a:xfrm>
              <a:custGeom>
                <a:avLst/>
                <a:gdLst/>
                <a:ahLst/>
                <a:cxnLst/>
                <a:rect l="l" t="t" r="r" b="b"/>
                <a:pathLst>
                  <a:path w="47848" h="16668" extrusionOk="0">
                    <a:moveTo>
                      <a:pt x="26144" y="462"/>
                    </a:moveTo>
                    <a:cubicBezTo>
                      <a:pt x="29743" y="462"/>
                      <a:pt x="33353" y="476"/>
                      <a:pt x="36948" y="743"/>
                    </a:cubicBezTo>
                    <a:cubicBezTo>
                      <a:pt x="38971" y="892"/>
                      <a:pt x="40975" y="1098"/>
                      <a:pt x="42978" y="1361"/>
                    </a:cubicBezTo>
                    <a:cubicBezTo>
                      <a:pt x="43465" y="1417"/>
                      <a:pt x="43971" y="1473"/>
                      <a:pt x="44458" y="1548"/>
                    </a:cubicBezTo>
                    <a:cubicBezTo>
                      <a:pt x="44851" y="1604"/>
                      <a:pt x="45207" y="1698"/>
                      <a:pt x="45563" y="1829"/>
                    </a:cubicBezTo>
                    <a:cubicBezTo>
                      <a:pt x="46424" y="2222"/>
                      <a:pt x="46574" y="3065"/>
                      <a:pt x="46742" y="3907"/>
                    </a:cubicBezTo>
                    <a:cubicBezTo>
                      <a:pt x="47098" y="5855"/>
                      <a:pt x="47304" y="7840"/>
                      <a:pt x="47323" y="9825"/>
                    </a:cubicBezTo>
                    <a:cubicBezTo>
                      <a:pt x="47342" y="10818"/>
                      <a:pt x="47304" y="11810"/>
                      <a:pt x="47229" y="12803"/>
                    </a:cubicBezTo>
                    <a:cubicBezTo>
                      <a:pt x="47173" y="13570"/>
                      <a:pt x="47173" y="14488"/>
                      <a:pt x="46686" y="15143"/>
                    </a:cubicBezTo>
                    <a:cubicBezTo>
                      <a:pt x="46218" y="15780"/>
                      <a:pt x="45282" y="15855"/>
                      <a:pt x="44533" y="15874"/>
                    </a:cubicBezTo>
                    <a:cubicBezTo>
                      <a:pt x="44436" y="15880"/>
                      <a:pt x="44373" y="15937"/>
                      <a:pt x="44343" y="16009"/>
                    </a:cubicBezTo>
                    <a:lnTo>
                      <a:pt x="44343" y="16009"/>
                    </a:lnTo>
                    <a:cubicBezTo>
                      <a:pt x="40342" y="16101"/>
                      <a:pt x="36323" y="16175"/>
                      <a:pt x="32323" y="16248"/>
                    </a:cubicBezTo>
                    <a:cubicBezTo>
                      <a:pt x="30282" y="16276"/>
                      <a:pt x="28240" y="16290"/>
                      <a:pt x="26202" y="16290"/>
                    </a:cubicBezTo>
                    <a:cubicBezTo>
                      <a:pt x="24163" y="16290"/>
                      <a:pt x="22126" y="16276"/>
                      <a:pt x="20094" y="16248"/>
                    </a:cubicBezTo>
                    <a:cubicBezTo>
                      <a:pt x="16049" y="16211"/>
                      <a:pt x="11986" y="16136"/>
                      <a:pt x="7941" y="16024"/>
                    </a:cubicBezTo>
                    <a:cubicBezTo>
                      <a:pt x="7236" y="15995"/>
                      <a:pt x="6532" y="15955"/>
                      <a:pt x="5836" y="15955"/>
                    </a:cubicBezTo>
                    <a:cubicBezTo>
                      <a:pt x="5626" y="15955"/>
                      <a:pt x="5416" y="15959"/>
                      <a:pt x="5207" y="15967"/>
                    </a:cubicBezTo>
                    <a:cubicBezTo>
                      <a:pt x="4711" y="16004"/>
                      <a:pt x="4215" y="16024"/>
                      <a:pt x="3719" y="16024"/>
                    </a:cubicBezTo>
                    <a:cubicBezTo>
                      <a:pt x="3447" y="16024"/>
                      <a:pt x="3175" y="16018"/>
                      <a:pt x="2903" y="16005"/>
                    </a:cubicBezTo>
                    <a:cubicBezTo>
                      <a:pt x="2192" y="15949"/>
                      <a:pt x="1499" y="15724"/>
                      <a:pt x="1068" y="15106"/>
                    </a:cubicBezTo>
                    <a:cubicBezTo>
                      <a:pt x="637" y="14488"/>
                      <a:pt x="544" y="13776"/>
                      <a:pt x="488" y="13083"/>
                    </a:cubicBezTo>
                    <a:cubicBezTo>
                      <a:pt x="431" y="12166"/>
                      <a:pt x="431" y="11248"/>
                      <a:pt x="450" y="10331"/>
                    </a:cubicBezTo>
                    <a:cubicBezTo>
                      <a:pt x="469" y="9319"/>
                      <a:pt x="506" y="8289"/>
                      <a:pt x="562" y="7278"/>
                    </a:cubicBezTo>
                    <a:cubicBezTo>
                      <a:pt x="637" y="6304"/>
                      <a:pt x="731" y="5312"/>
                      <a:pt x="843" y="4338"/>
                    </a:cubicBezTo>
                    <a:cubicBezTo>
                      <a:pt x="937" y="3533"/>
                      <a:pt x="1012" y="2559"/>
                      <a:pt x="1705" y="1997"/>
                    </a:cubicBezTo>
                    <a:cubicBezTo>
                      <a:pt x="2342" y="1473"/>
                      <a:pt x="3297" y="1304"/>
                      <a:pt x="4083" y="1173"/>
                    </a:cubicBezTo>
                    <a:cubicBezTo>
                      <a:pt x="5001" y="1024"/>
                      <a:pt x="5937" y="949"/>
                      <a:pt x="6873" y="949"/>
                    </a:cubicBezTo>
                    <a:cubicBezTo>
                      <a:pt x="8765" y="892"/>
                      <a:pt x="10675" y="818"/>
                      <a:pt x="12566" y="743"/>
                    </a:cubicBezTo>
                    <a:cubicBezTo>
                      <a:pt x="16649" y="574"/>
                      <a:pt x="20712" y="480"/>
                      <a:pt x="24795" y="462"/>
                    </a:cubicBezTo>
                    <a:cubicBezTo>
                      <a:pt x="25244" y="462"/>
                      <a:pt x="25694" y="462"/>
                      <a:pt x="26144" y="462"/>
                    </a:cubicBezTo>
                    <a:close/>
                    <a:moveTo>
                      <a:pt x="26128" y="1"/>
                    </a:moveTo>
                    <a:cubicBezTo>
                      <a:pt x="22775" y="1"/>
                      <a:pt x="19421" y="58"/>
                      <a:pt x="16068" y="162"/>
                    </a:cubicBezTo>
                    <a:cubicBezTo>
                      <a:pt x="13952" y="218"/>
                      <a:pt x="11836" y="293"/>
                      <a:pt x="9720" y="387"/>
                    </a:cubicBezTo>
                    <a:cubicBezTo>
                      <a:pt x="7847" y="480"/>
                      <a:pt x="5974" y="387"/>
                      <a:pt x="4139" y="686"/>
                    </a:cubicBezTo>
                    <a:cubicBezTo>
                      <a:pt x="3278" y="818"/>
                      <a:pt x="2342" y="1005"/>
                      <a:pt x="1611" y="1492"/>
                    </a:cubicBezTo>
                    <a:cubicBezTo>
                      <a:pt x="881" y="1960"/>
                      <a:pt x="619" y="2728"/>
                      <a:pt x="488" y="3552"/>
                    </a:cubicBezTo>
                    <a:cubicBezTo>
                      <a:pt x="207" y="5574"/>
                      <a:pt x="38" y="7615"/>
                      <a:pt x="19" y="9656"/>
                    </a:cubicBezTo>
                    <a:cubicBezTo>
                      <a:pt x="1" y="10668"/>
                      <a:pt x="1" y="11679"/>
                      <a:pt x="38" y="12690"/>
                    </a:cubicBezTo>
                    <a:cubicBezTo>
                      <a:pt x="38" y="13421"/>
                      <a:pt x="169" y="14151"/>
                      <a:pt x="450" y="14844"/>
                    </a:cubicBezTo>
                    <a:cubicBezTo>
                      <a:pt x="712" y="15518"/>
                      <a:pt x="1255" y="16024"/>
                      <a:pt x="1930" y="16267"/>
                    </a:cubicBezTo>
                    <a:cubicBezTo>
                      <a:pt x="2397" y="16423"/>
                      <a:pt x="2902" y="16471"/>
                      <a:pt x="3407" y="16471"/>
                    </a:cubicBezTo>
                    <a:cubicBezTo>
                      <a:pt x="3691" y="16471"/>
                      <a:pt x="3975" y="16456"/>
                      <a:pt x="4252" y="16436"/>
                    </a:cubicBezTo>
                    <a:cubicBezTo>
                      <a:pt x="4745" y="16414"/>
                      <a:pt x="5232" y="16404"/>
                      <a:pt x="5717" y="16404"/>
                    </a:cubicBezTo>
                    <a:cubicBezTo>
                      <a:pt x="6060" y="16404"/>
                      <a:pt x="6401" y="16409"/>
                      <a:pt x="6742" y="16417"/>
                    </a:cubicBezTo>
                    <a:cubicBezTo>
                      <a:pt x="7810" y="16454"/>
                      <a:pt x="8858" y="16492"/>
                      <a:pt x="9907" y="16510"/>
                    </a:cubicBezTo>
                    <a:cubicBezTo>
                      <a:pt x="12004" y="16567"/>
                      <a:pt x="14083" y="16604"/>
                      <a:pt x="16181" y="16623"/>
                    </a:cubicBezTo>
                    <a:cubicBezTo>
                      <a:pt x="18500" y="16654"/>
                      <a:pt x="20820" y="16668"/>
                      <a:pt x="23136" y="16668"/>
                    </a:cubicBezTo>
                    <a:cubicBezTo>
                      <a:pt x="25027" y="16668"/>
                      <a:pt x="26917" y="16658"/>
                      <a:pt x="28802" y="16642"/>
                    </a:cubicBezTo>
                    <a:cubicBezTo>
                      <a:pt x="33016" y="16585"/>
                      <a:pt x="37229" y="16492"/>
                      <a:pt x="41443" y="16342"/>
                    </a:cubicBezTo>
                    <a:cubicBezTo>
                      <a:pt x="42403" y="16290"/>
                      <a:pt x="43363" y="16253"/>
                      <a:pt x="44338" y="16203"/>
                    </a:cubicBezTo>
                    <a:lnTo>
                      <a:pt x="44338" y="16203"/>
                    </a:lnTo>
                    <a:cubicBezTo>
                      <a:pt x="44365" y="16272"/>
                      <a:pt x="44424" y="16324"/>
                      <a:pt x="44516" y="16324"/>
                    </a:cubicBezTo>
                    <a:cubicBezTo>
                      <a:pt x="44521" y="16324"/>
                      <a:pt x="44527" y="16324"/>
                      <a:pt x="44533" y="16323"/>
                    </a:cubicBezTo>
                    <a:cubicBezTo>
                      <a:pt x="45338" y="16286"/>
                      <a:pt x="46199" y="16230"/>
                      <a:pt x="46817" y="15686"/>
                    </a:cubicBezTo>
                    <a:cubicBezTo>
                      <a:pt x="47435" y="15125"/>
                      <a:pt x="47566" y="14282"/>
                      <a:pt x="47641" y="13533"/>
                    </a:cubicBezTo>
                    <a:cubicBezTo>
                      <a:pt x="47829" y="11492"/>
                      <a:pt x="47847" y="9451"/>
                      <a:pt x="47679" y="7409"/>
                    </a:cubicBezTo>
                    <a:cubicBezTo>
                      <a:pt x="47585" y="6398"/>
                      <a:pt x="47454" y="5406"/>
                      <a:pt x="47304" y="4413"/>
                    </a:cubicBezTo>
                    <a:cubicBezTo>
                      <a:pt x="47154" y="3570"/>
                      <a:pt x="47079" y="2540"/>
                      <a:pt x="46462" y="1885"/>
                    </a:cubicBezTo>
                    <a:cubicBezTo>
                      <a:pt x="45918" y="1304"/>
                      <a:pt x="45057" y="1155"/>
                      <a:pt x="44289" y="1061"/>
                    </a:cubicBezTo>
                    <a:cubicBezTo>
                      <a:pt x="43278" y="930"/>
                      <a:pt x="42248" y="799"/>
                      <a:pt x="41237" y="668"/>
                    </a:cubicBezTo>
                    <a:cubicBezTo>
                      <a:pt x="39139" y="443"/>
                      <a:pt x="37061" y="256"/>
                      <a:pt x="34963" y="143"/>
                    </a:cubicBezTo>
                    <a:cubicBezTo>
                      <a:pt x="32866" y="31"/>
                      <a:pt x="30787" y="31"/>
                      <a:pt x="28709" y="12"/>
                    </a:cubicBezTo>
                    <a:cubicBezTo>
                      <a:pt x="27848" y="5"/>
                      <a:pt x="26988" y="1"/>
                      <a:pt x="26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09"/>
              <p:cNvSpPr/>
              <p:nvPr/>
            </p:nvSpPr>
            <p:spPr>
              <a:xfrm rot="5400000" flipH="1">
                <a:off x="5952971" y="1911246"/>
                <a:ext cx="3127311" cy="1712372"/>
              </a:xfrm>
              <a:custGeom>
                <a:avLst/>
                <a:gdLst/>
                <a:ahLst/>
                <a:cxnLst/>
                <a:rect l="l" t="t" r="r" b="b"/>
                <a:pathLst>
                  <a:path w="41742" h="22856" extrusionOk="0">
                    <a:moveTo>
                      <a:pt x="28374" y="1"/>
                    </a:moveTo>
                    <a:cubicBezTo>
                      <a:pt x="26817" y="1"/>
                      <a:pt x="25259" y="50"/>
                      <a:pt x="23708" y="117"/>
                    </a:cubicBezTo>
                    <a:cubicBezTo>
                      <a:pt x="21704" y="191"/>
                      <a:pt x="19719" y="304"/>
                      <a:pt x="17697" y="397"/>
                    </a:cubicBezTo>
                    <a:cubicBezTo>
                      <a:pt x="15674" y="491"/>
                      <a:pt x="13689" y="510"/>
                      <a:pt x="11629" y="566"/>
                    </a:cubicBezTo>
                    <a:cubicBezTo>
                      <a:pt x="9588" y="622"/>
                      <a:pt x="7528" y="697"/>
                      <a:pt x="5487" y="922"/>
                    </a:cubicBezTo>
                    <a:cubicBezTo>
                      <a:pt x="4532" y="997"/>
                      <a:pt x="3577" y="1146"/>
                      <a:pt x="2659" y="1334"/>
                    </a:cubicBezTo>
                    <a:cubicBezTo>
                      <a:pt x="1873" y="1521"/>
                      <a:pt x="1086" y="1821"/>
                      <a:pt x="581" y="2457"/>
                    </a:cubicBezTo>
                    <a:cubicBezTo>
                      <a:pt x="131" y="2982"/>
                      <a:pt x="0" y="3712"/>
                      <a:pt x="243" y="4349"/>
                    </a:cubicBezTo>
                    <a:cubicBezTo>
                      <a:pt x="56" y="7944"/>
                      <a:pt x="187" y="11540"/>
                      <a:pt x="599" y="15117"/>
                    </a:cubicBezTo>
                    <a:cubicBezTo>
                      <a:pt x="712" y="16090"/>
                      <a:pt x="843" y="17045"/>
                      <a:pt x="1011" y="18019"/>
                    </a:cubicBezTo>
                    <a:cubicBezTo>
                      <a:pt x="1105" y="18768"/>
                      <a:pt x="1311" y="19499"/>
                      <a:pt x="1629" y="20191"/>
                    </a:cubicBezTo>
                    <a:cubicBezTo>
                      <a:pt x="1948" y="20884"/>
                      <a:pt x="2509" y="21446"/>
                      <a:pt x="3202" y="21764"/>
                    </a:cubicBezTo>
                    <a:cubicBezTo>
                      <a:pt x="3951" y="22083"/>
                      <a:pt x="4775" y="22270"/>
                      <a:pt x="5599" y="22308"/>
                    </a:cubicBezTo>
                    <a:cubicBezTo>
                      <a:pt x="9340" y="22668"/>
                      <a:pt x="13097" y="22855"/>
                      <a:pt x="16870" y="22855"/>
                    </a:cubicBezTo>
                    <a:cubicBezTo>
                      <a:pt x="17214" y="22855"/>
                      <a:pt x="17558" y="22854"/>
                      <a:pt x="17903" y="22851"/>
                    </a:cubicBezTo>
                    <a:cubicBezTo>
                      <a:pt x="22041" y="22832"/>
                      <a:pt x="26180" y="22607"/>
                      <a:pt x="30281" y="22214"/>
                    </a:cubicBezTo>
                    <a:cubicBezTo>
                      <a:pt x="31311" y="22120"/>
                      <a:pt x="32341" y="22008"/>
                      <a:pt x="33371" y="21896"/>
                    </a:cubicBezTo>
                    <a:cubicBezTo>
                      <a:pt x="34307" y="21802"/>
                      <a:pt x="35318" y="21746"/>
                      <a:pt x="36236" y="21465"/>
                    </a:cubicBezTo>
                    <a:cubicBezTo>
                      <a:pt x="37884" y="20978"/>
                      <a:pt x="38671" y="19517"/>
                      <a:pt x="39251" y="18057"/>
                    </a:cubicBezTo>
                    <a:cubicBezTo>
                      <a:pt x="39925" y="16259"/>
                      <a:pt x="40431" y="14405"/>
                      <a:pt x="40787" y="12514"/>
                    </a:cubicBezTo>
                    <a:cubicBezTo>
                      <a:pt x="41180" y="10566"/>
                      <a:pt x="41480" y="8618"/>
                      <a:pt x="41648" y="6633"/>
                    </a:cubicBezTo>
                    <a:cubicBezTo>
                      <a:pt x="41742" y="5716"/>
                      <a:pt x="41742" y="4779"/>
                      <a:pt x="41667" y="3862"/>
                    </a:cubicBezTo>
                    <a:cubicBezTo>
                      <a:pt x="41592" y="3132"/>
                      <a:pt x="41367" y="2364"/>
                      <a:pt x="40768" y="1896"/>
                    </a:cubicBezTo>
                    <a:cubicBezTo>
                      <a:pt x="40094" y="1371"/>
                      <a:pt x="39195" y="1203"/>
                      <a:pt x="38390" y="1015"/>
                    </a:cubicBezTo>
                    <a:cubicBezTo>
                      <a:pt x="37435" y="791"/>
                      <a:pt x="36442" y="603"/>
                      <a:pt x="35468" y="454"/>
                    </a:cubicBezTo>
                    <a:cubicBezTo>
                      <a:pt x="33117" y="115"/>
                      <a:pt x="30746" y="1"/>
                      <a:pt x="283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1" name="Google Shape;4511;p109"/>
            <p:cNvSpPr txBox="1"/>
            <p:nvPr/>
          </p:nvSpPr>
          <p:spPr>
            <a:xfrm>
              <a:off x="6675468" y="2147569"/>
              <a:ext cx="1821900" cy="1812900"/>
            </a:xfrm>
            <a:prstGeom prst="rect">
              <a:avLst/>
            </a:prstGeom>
            <a:noFill/>
            <a:ln>
              <a:noFill/>
            </a:ln>
          </p:spPr>
          <p:txBody>
            <a:bodyPr spcFirstLastPara="1" wrap="square" lIns="91425" tIns="91425" rIns="91425" bIns="91425" anchor="t" anchorCtr="0">
              <a:noAutofit/>
            </a:bodyPr>
            <a:lstStyle/>
            <a:p>
              <a:pPr lvl="0"/>
              <a:r>
                <a:rPr lang="en-US" sz="1700" dirty="0" err="1">
                  <a:latin typeface="+mn-lt"/>
                </a:rPr>
                <a:t>potsawee</a:t>
              </a:r>
              <a:r>
                <a:rPr lang="en-US" sz="1700" dirty="0">
                  <a:latin typeface="+mn-lt"/>
                </a:rPr>
                <a:t>/t5-large-generation-race-Distractor</a:t>
              </a:r>
            </a:p>
          </p:txBody>
        </p:sp>
        <p:sp>
          <p:nvSpPr>
            <p:cNvPr id="4512" name="Google Shape;4512;p109"/>
            <p:cNvSpPr txBox="1"/>
            <p:nvPr/>
          </p:nvSpPr>
          <p:spPr>
            <a:xfrm>
              <a:off x="6539180" y="1676166"/>
              <a:ext cx="18219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Distractor</a:t>
              </a:r>
              <a:endParaRPr sz="2000" b="1" dirty="0">
                <a:solidFill>
                  <a:schemeClr val="dk1"/>
                </a:solidFill>
                <a:latin typeface="Itim"/>
                <a:ea typeface="Itim"/>
                <a:cs typeface="Itim"/>
                <a:sym typeface="Itim"/>
              </a:endParaRPr>
            </a:p>
          </p:txBody>
        </p:sp>
      </p:grpSp>
      <p:grpSp>
        <p:nvGrpSpPr>
          <p:cNvPr id="4514" name="Google Shape;4514;p109"/>
          <p:cNvGrpSpPr/>
          <p:nvPr/>
        </p:nvGrpSpPr>
        <p:grpSpPr>
          <a:xfrm rot="697126">
            <a:off x="8221312" y="-564115"/>
            <a:ext cx="1305393" cy="1346461"/>
            <a:chOff x="1492000" y="427450"/>
            <a:chExt cx="1188000" cy="1225375"/>
          </a:xfrm>
        </p:grpSpPr>
        <p:sp>
          <p:nvSpPr>
            <p:cNvPr id="4515" name="Google Shape;4515;p109"/>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09"/>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09"/>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09"/>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09"/>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09"/>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09"/>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09"/>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09"/>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09"/>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09"/>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09"/>
          <p:cNvGrpSpPr/>
          <p:nvPr/>
        </p:nvGrpSpPr>
        <p:grpSpPr>
          <a:xfrm rot="514806">
            <a:off x="455094" y="78488"/>
            <a:ext cx="1118061" cy="876421"/>
            <a:chOff x="378575" y="1776375"/>
            <a:chExt cx="737425" cy="578050"/>
          </a:xfrm>
        </p:grpSpPr>
        <p:sp>
          <p:nvSpPr>
            <p:cNvPr id="4527" name="Google Shape;4527;p109"/>
            <p:cNvSpPr/>
            <p:nvPr/>
          </p:nvSpPr>
          <p:spPr>
            <a:xfrm>
              <a:off x="378575" y="1776375"/>
              <a:ext cx="737425" cy="60825"/>
            </a:xfrm>
            <a:custGeom>
              <a:avLst/>
              <a:gdLst/>
              <a:ahLst/>
              <a:cxnLst/>
              <a:rect l="l" t="t" r="r" b="b"/>
              <a:pathLst>
                <a:path w="29497" h="2433" extrusionOk="0">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09"/>
            <p:cNvSpPr/>
            <p:nvPr/>
          </p:nvSpPr>
          <p:spPr>
            <a:xfrm>
              <a:off x="1004275" y="1828625"/>
              <a:ext cx="74725" cy="327700"/>
            </a:xfrm>
            <a:custGeom>
              <a:avLst/>
              <a:gdLst/>
              <a:ahLst/>
              <a:cxnLst/>
              <a:rect l="l" t="t" r="r" b="b"/>
              <a:pathLst>
                <a:path w="2989" h="13108" extrusionOk="0">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09"/>
            <p:cNvSpPr/>
            <p:nvPr/>
          </p:nvSpPr>
          <p:spPr>
            <a:xfrm>
              <a:off x="1007300" y="1780650"/>
              <a:ext cx="62500" cy="49075"/>
            </a:xfrm>
            <a:custGeom>
              <a:avLst/>
              <a:gdLst/>
              <a:ahLst/>
              <a:cxnLst/>
              <a:rect l="l" t="t" r="r" b="b"/>
              <a:pathLst>
                <a:path w="2500" h="1963" extrusionOk="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09"/>
            <p:cNvSpPr/>
            <p:nvPr/>
          </p:nvSpPr>
          <p:spPr>
            <a:xfrm>
              <a:off x="785225" y="2133225"/>
              <a:ext cx="290025" cy="69200"/>
            </a:xfrm>
            <a:custGeom>
              <a:avLst/>
              <a:gdLst/>
              <a:ahLst/>
              <a:cxnLst/>
              <a:rect l="l" t="t" r="r" b="b"/>
              <a:pathLst>
                <a:path w="11601" h="2768" extrusionOk="0">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09"/>
            <p:cNvSpPr/>
            <p:nvPr/>
          </p:nvSpPr>
          <p:spPr>
            <a:xfrm>
              <a:off x="1013075" y="2131900"/>
              <a:ext cx="60050" cy="47175"/>
            </a:xfrm>
            <a:custGeom>
              <a:avLst/>
              <a:gdLst/>
              <a:ahLst/>
              <a:cxnLst/>
              <a:rect l="l" t="t" r="r" b="b"/>
              <a:pathLst>
                <a:path w="2402" h="1887" extrusionOk="0">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09"/>
            <p:cNvSpPr/>
            <p:nvPr/>
          </p:nvSpPr>
          <p:spPr>
            <a:xfrm>
              <a:off x="798250" y="2195875"/>
              <a:ext cx="62525" cy="151150"/>
            </a:xfrm>
            <a:custGeom>
              <a:avLst/>
              <a:gdLst/>
              <a:ahLst/>
              <a:cxnLst/>
              <a:rect l="l" t="t" r="r" b="b"/>
              <a:pathLst>
                <a:path w="2501" h="6046" extrusionOk="0">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09"/>
            <p:cNvSpPr/>
            <p:nvPr/>
          </p:nvSpPr>
          <p:spPr>
            <a:xfrm>
              <a:off x="805750" y="2179750"/>
              <a:ext cx="58250" cy="23100"/>
            </a:xfrm>
            <a:custGeom>
              <a:avLst/>
              <a:gdLst/>
              <a:ahLst/>
              <a:cxnLst/>
              <a:rect l="l" t="t" r="r" b="b"/>
              <a:pathLst>
                <a:path w="2330" h="924" extrusionOk="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09"/>
            <p:cNvSpPr/>
            <p:nvPr/>
          </p:nvSpPr>
          <p:spPr>
            <a:xfrm>
              <a:off x="799950" y="2316150"/>
              <a:ext cx="21675" cy="32475"/>
            </a:xfrm>
            <a:custGeom>
              <a:avLst/>
              <a:gdLst/>
              <a:ahLst/>
              <a:cxnLst/>
              <a:rect l="l" t="t" r="r" b="b"/>
              <a:pathLst>
                <a:path w="867" h="1299" extrusionOk="0">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09"/>
            <p:cNvSpPr/>
            <p:nvPr/>
          </p:nvSpPr>
          <p:spPr>
            <a:xfrm>
              <a:off x="475450" y="2160675"/>
              <a:ext cx="363125" cy="193750"/>
            </a:xfrm>
            <a:custGeom>
              <a:avLst/>
              <a:gdLst/>
              <a:ahLst/>
              <a:cxnLst/>
              <a:rect l="l" t="t" r="r" b="b"/>
              <a:pathLst>
                <a:path w="14525" h="7750" extrusionOk="0">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09"/>
            <p:cNvSpPr/>
            <p:nvPr/>
          </p:nvSpPr>
          <p:spPr>
            <a:xfrm>
              <a:off x="797650" y="2262025"/>
              <a:ext cx="43350" cy="86600"/>
            </a:xfrm>
            <a:custGeom>
              <a:avLst/>
              <a:gdLst/>
              <a:ahLst/>
              <a:cxnLst/>
              <a:rect l="l" t="t" r="r" b="b"/>
              <a:pathLst>
                <a:path w="1734" h="3464" extrusionOk="0">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09"/>
            <p:cNvSpPr/>
            <p:nvPr/>
          </p:nvSpPr>
          <p:spPr>
            <a:xfrm>
              <a:off x="394775" y="1828875"/>
              <a:ext cx="101325" cy="394500"/>
            </a:xfrm>
            <a:custGeom>
              <a:avLst/>
              <a:gdLst/>
              <a:ahLst/>
              <a:cxnLst/>
              <a:rect l="l" t="t" r="r" b="b"/>
              <a:pathLst>
                <a:path w="4053" h="15780" extrusionOk="0">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09"/>
            <p:cNvSpPr/>
            <p:nvPr/>
          </p:nvSpPr>
          <p:spPr>
            <a:xfrm>
              <a:off x="471175" y="2175750"/>
              <a:ext cx="46850" cy="44750"/>
            </a:xfrm>
            <a:custGeom>
              <a:avLst/>
              <a:gdLst/>
              <a:ahLst/>
              <a:cxnLst/>
              <a:rect l="l" t="t" r="r" b="b"/>
              <a:pathLst>
                <a:path w="1874" h="1790" extrusionOk="0">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109"/>
          <p:cNvGrpSpPr/>
          <p:nvPr/>
        </p:nvGrpSpPr>
        <p:grpSpPr>
          <a:xfrm>
            <a:off x="3509732" y="1306657"/>
            <a:ext cx="1960657" cy="3183327"/>
            <a:chOff x="4625306" y="1328173"/>
            <a:chExt cx="1960657" cy="3183327"/>
          </a:xfrm>
        </p:grpSpPr>
        <p:grpSp>
          <p:nvGrpSpPr>
            <p:cNvPr id="4540" name="Google Shape;4540;p109"/>
            <p:cNvGrpSpPr/>
            <p:nvPr/>
          </p:nvGrpSpPr>
          <p:grpSpPr>
            <a:xfrm>
              <a:off x="4632863" y="1328173"/>
              <a:ext cx="1852607" cy="3183327"/>
              <a:chOff x="4610375" y="1175773"/>
              <a:chExt cx="1852607" cy="3183327"/>
            </a:xfrm>
          </p:grpSpPr>
          <p:sp>
            <p:nvSpPr>
              <p:cNvPr id="4541" name="Google Shape;4541;p109"/>
              <p:cNvSpPr/>
              <p:nvPr/>
            </p:nvSpPr>
            <p:spPr>
              <a:xfrm rot="-5400000">
                <a:off x="3945015" y="1841133"/>
                <a:ext cx="3183327" cy="1852607"/>
              </a:xfrm>
              <a:custGeom>
                <a:avLst/>
                <a:gdLst/>
                <a:ahLst/>
                <a:cxnLst/>
                <a:rect l="l" t="t" r="r" b="b"/>
                <a:pathLst>
                  <a:path w="47848" h="16668" extrusionOk="0">
                    <a:moveTo>
                      <a:pt x="26144" y="462"/>
                    </a:moveTo>
                    <a:cubicBezTo>
                      <a:pt x="29743" y="462"/>
                      <a:pt x="33353" y="476"/>
                      <a:pt x="36948" y="743"/>
                    </a:cubicBezTo>
                    <a:cubicBezTo>
                      <a:pt x="38971" y="892"/>
                      <a:pt x="40975" y="1098"/>
                      <a:pt x="42978" y="1361"/>
                    </a:cubicBezTo>
                    <a:cubicBezTo>
                      <a:pt x="43465" y="1417"/>
                      <a:pt x="43971" y="1473"/>
                      <a:pt x="44458" y="1548"/>
                    </a:cubicBezTo>
                    <a:cubicBezTo>
                      <a:pt x="44851" y="1604"/>
                      <a:pt x="45207" y="1698"/>
                      <a:pt x="45563" y="1829"/>
                    </a:cubicBezTo>
                    <a:cubicBezTo>
                      <a:pt x="46424" y="2222"/>
                      <a:pt x="46574" y="3065"/>
                      <a:pt x="46742" y="3907"/>
                    </a:cubicBezTo>
                    <a:cubicBezTo>
                      <a:pt x="47098" y="5855"/>
                      <a:pt x="47304" y="7840"/>
                      <a:pt x="47323" y="9825"/>
                    </a:cubicBezTo>
                    <a:cubicBezTo>
                      <a:pt x="47342" y="10818"/>
                      <a:pt x="47304" y="11810"/>
                      <a:pt x="47229" y="12803"/>
                    </a:cubicBezTo>
                    <a:cubicBezTo>
                      <a:pt x="47173" y="13570"/>
                      <a:pt x="47173" y="14488"/>
                      <a:pt x="46686" y="15143"/>
                    </a:cubicBezTo>
                    <a:cubicBezTo>
                      <a:pt x="46218" y="15780"/>
                      <a:pt x="45282" y="15855"/>
                      <a:pt x="44533" y="15874"/>
                    </a:cubicBezTo>
                    <a:cubicBezTo>
                      <a:pt x="44436" y="15880"/>
                      <a:pt x="44373" y="15937"/>
                      <a:pt x="44343" y="16009"/>
                    </a:cubicBezTo>
                    <a:lnTo>
                      <a:pt x="44343" y="16009"/>
                    </a:lnTo>
                    <a:cubicBezTo>
                      <a:pt x="40342" y="16101"/>
                      <a:pt x="36323" y="16175"/>
                      <a:pt x="32323" y="16248"/>
                    </a:cubicBezTo>
                    <a:cubicBezTo>
                      <a:pt x="30282" y="16276"/>
                      <a:pt x="28240" y="16290"/>
                      <a:pt x="26202" y="16290"/>
                    </a:cubicBezTo>
                    <a:cubicBezTo>
                      <a:pt x="24163" y="16290"/>
                      <a:pt x="22126" y="16276"/>
                      <a:pt x="20094" y="16248"/>
                    </a:cubicBezTo>
                    <a:cubicBezTo>
                      <a:pt x="16049" y="16211"/>
                      <a:pt x="11986" y="16136"/>
                      <a:pt x="7941" y="16024"/>
                    </a:cubicBezTo>
                    <a:cubicBezTo>
                      <a:pt x="7236" y="15995"/>
                      <a:pt x="6532" y="15955"/>
                      <a:pt x="5836" y="15955"/>
                    </a:cubicBezTo>
                    <a:cubicBezTo>
                      <a:pt x="5626" y="15955"/>
                      <a:pt x="5416" y="15959"/>
                      <a:pt x="5207" y="15967"/>
                    </a:cubicBezTo>
                    <a:cubicBezTo>
                      <a:pt x="4711" y="16004"/>
                      <a:pt x="4215" y="16024"/>
                      <a:pt x="3719" y="16024"/>
                    </a:cubicBezTo>
                    <a:cubicBezTo>
                      <a:pt x="3447" y="16024"/>
                      <a:pt x="3175" y="16018"/>
                      <a:pt x="2903" y="16005"/>
                    </a:cubicBezTo>
                    <a:cubicBezTo>
                      <a:pt x="2192" y="15949"/>
                      <a:pt x="1499" y="15724"/>
                      <a:pt x="1068" y="15106"/>
                    </a:cubicBezTo>
                    <a:cubicBezTo>
                      <a:pt x="637" y="14488"/>
                      <a:pt x="544" y="13776"/>
                      <a:pt x="488" y="13083"/>
                    </a:cubicBezTo>
                    <a:cubicBezTo>
                      <a:pt x="431" y="12166"/>
                      <a:pt x="431" y="11248"/>
                      <a:pt x="450" y="10331"/>
                    </a:cubicBezTo>
                    <a:cubicBezTo>
                      <a:pt x="469" y="9319"/>
                      <a:pt x="506" y="8289"/>
                      <a:pt x="562" y="7278"/>
                    </a:cubicBezTo>
                    <a:cubicBezTo>
                      <a:pt x="637" y="6304"/>
                      <a:pt x="731" y="5312"/>
                      <a:pt x="843" y="4338"/>
                    </a:cubicBezTo>
                    <a:cubicBezTo>
                      <a:pt x="937" y="3533"/>
                      <a:pt x="1012" y="2559"/>
                      <a:pt x="1705" y="1997"/>
                    </a:cubicBezTo>
                    <a:cubicBezTo>
                      <a:pt x="2342" y="1473"/>
                      <a:pt x="3297" y="1304"/>
                      <a:pt x="4083" y="1173"/>
                    </a:cubicBezTo>
                    <a:cubicBezTo>
                      <a:pt x="5001" y="1024"/>
                      <a:pt x="5937" y="949"/>
                      <a:pt x="6873" y="949"/>
                    </a:cubicBezTo>
                    <a:cubicBezTo>
                      <a:pt x="8765" y="892"/>
                      <a:pt x="10675" y="818"/>
                      <a:pt x="12566" y="743"/>
                    </a:cubicBezTo>
                    <a:cubicBezTo>
                      <a:pt x="16649" y="574"/>
                      <a:pt x="20712" y="480"/>
                      <a:pt x="24795" y="462"/>
                    </a:cubicBezTo>
                    <a:cubicBezTo>
                      <a:pt x="25244" y="462"/>
                      <a:pt x="25694" y="462"/>
                      <a:pt x="26144" y="462"/>
                    </a:cubicBezTo>
                    <a:close/>
                    <a:moveTo>
                      <a:pt x="26128" y="1"/>
                    </a:moveTo>
                    <a:cubicBezTo>
                      <a:pt x="22775" y="1"/>
                      <a:pt x="19421" y="58"/>
                      <a:pt x="16068" y="162"/>
                    </a:cubicBezTo>
                    <a:cubicBezTo>
                      <a:pt x="13952" y="218"/>
                      <a:pt x="11836" y="293"/>
                      <a:pt x="9720" y="387"/>
                    </a:cubicBezTo>
                    <a:cubicBezTo>
                      <a:pt x="7847" y="480"/>
                      <a:pt x="5974" y="387"/>
                      <a:pt x="4139" y="686"/>
                    </a:cubicBezTo>
                    <a:cubicBezTo>
                      <a:pt x="3278" y="818"/>
                      <a:pt x="2342" y="1005"/>
                      <a:pt x="1611" y="1492"/>
                    </a:cubicBezTo>
                    <a:cubicBezTo>
                      <a:pt x="881" y="1960"/>
                      <a:pt x="619" y="2728"/>
                      <a:pt x="488" y="3552"/>
                    </a:cubicBezTo>
                    <a:cubicBezTo>
                      <a:pt x="207" y="5574"/>
                      <a:pt x="38" y="7615"/>
                      <a:pt x="19" y="9656"/>
                    </a:cubicBezTo>
                    <a:cubicBezTo>
                      <a:pt x="1" y="10668"/>
                      <a:pt x="1" y="11679"/>
                      <a:pt x="38" y="12690"/>
                    </a:cubicBezTo>
                    <a:cubicBezTo>
                      <a:pt x="38" y="13421"/>
                      <a:pt x="169" y="14151"/>
                      <a:pt x="450" y="14844"/>
                    </a:cubicBezTo>
                    <a:cubicBezTo>
                      <a:pt x="712" y="15518"/>
                      <a:pt x="1255" y="16024"/>
                      <a:pt x="1930" y="16267"/>
                    </a:cubicBezTo>
                    <a:cubicBezTo>
                      <a:pt x="2397" y="16423"/>
                      <a:pt x="2902" y="16471"/>
                      <a:pt x="3407" y="16471"/>
                    </a:cubicBezTo>
                    <a:cubicBezTo>
                      <a:pt x="3691" y="16471"/>
                      <a:pt x="3975" y="16456"/>
                      <a:pt x="4252" y="16436"/>
                    </a:cubicBezTo>
                    <a:cubicBezTo>
                      <a:pt x="4745" y="16414"/>
                      <a:pt x="5232" y="16404"/>
                      <a:pt x="5717" y="16404"/>
                    </a:cubicBezTo>
                    <a:cubicBezTo>
                      <a:pt x="6060" y="16404"/>
                      <a:pt x="6401" y="16409"/>
                      <a:pt x="6742" y="16417"/>
                    </a:cubicBezTo>
                    <a:cubicBezTo>
                      <a:pt x="7810" y="16454"/>
                      <a:pt x="8858" y="16492"/>
                      <a:pt x="9907" y="16510"/>
                    </a:cubicBezTo>
                    <a:cubicBezTo>
                      <a:pt x="12004" y="16567"/>
                      <a:pt x="14083" y="16604"/>
                      <a:pt x="16181" y="16623"/>
                    </a:cubicBezTo>
                    <a:cubicBezTo>
                      <a:pt x="18500" y="16654"/>
                      <a:pt x="20820" y="16668"/>
                      <a:pt x="23136" y="16668"/>
                    </a:cubicBezTo>
                    <a:cubicBezTo>
                      <a:pt x="25027" y="16668"/>
                      <a:pt x="26917" y="16658"/>
                      <a:pt x="28802" y="16642"/>
                    </a:cubicBezTo>
                    <a:cubicBezTo>
                      <a:pt x="33016" y="16585"/>
                      <a:pt x="37229" y="16492"/>
                      <a:pt x="41443" y="16342"/>
                    </a:cubicBezTo>
                    <a:cubicBezTo>
                      <a:pt x="42403" y="16290"/>
                      <a:pt x="43363" y="16253"/>
                      <a:pt x="44338" y="16203"/>
                    </a:cubicBezTo>
                    <a:lnTo>
                      <a:pt x="44338" y="16203"/>
                    </a:lnTo>
                    <a:cubicBezTo>
                      <a:pt x="44365" y="16272"/>
                      <a:pt x="44424" y="16324"/>
                      <a:pt x="44516" y="16324"/>
                    </a:cubicBezTo>
                    <a:cubicBezTo>
                      <a:pt x="44521" y="16324"/>
                      <a:pt x="44527" y="16324"/>
                      <a:pt x="44533" y="16323"/>
                    </a:cubicBezTo>
                    <a:cubicBezTo>
                      <a:pt x="45338" y="16286"/>
                      <a:pt x="46199" y="16230"/>
                      <a:pt x="46817" y="15686"/>
                    </a:cubicBezTo>
                    <a:cubicBezTo>
                      <a:pt x="47435" y="15125"/>
                      <a:pt x="47566" y="14282"/>
                      <a:pt x="47641" y="13533"/>
                    </a:cubicBezTo>
                    <a:cubicBezTo>
                      <a:pt x="47829" y="11492"/>
                      <a:pt x="47847" y="9451"/>
                      <a:pt x="47679" y="7409"/>
                    </a:cubicBezTo>
                    <a:cubicBezTo>
                      <a:pt x="47585" y="6398"/>
                      <a:pt x="47454" y="5406"/>
                      <a:pt x="47304" y="4413"/>
                    </a:cubicBezTo>
                    <a:cubicBezTo>
                      <a:pt x="47154" y="3570"/>
                      <a:pt x="47079" y="2540"/>
                      <a:pt x="46462" y="1885"/>
                    </a:cubicBezTo>
                    <a:cubicBezTo>
                      <a:pt x="45918" y="1304"/>
                      <a:pt x="45057" y="1155"/>
                      <a:pt x="44289" y="1061"/>
                    </a:cubicBezTo>
                    <a:cubicBezTo>
                      <a:pt x="43278" y="930"/>
                      <a:pt x="42248" y="799"/>
                      <a:pt x="41237" y="668"/>
                    </a:cubicBezTo>
                    <a:cubicBezTo>
                      <a:pt x="39139" y="443"/>
                      <a:pt x="37061" y="256"/>
                      <a:pt x="34963" y="143"/>
                    </a:cubicBezTo>
                    <a:cubicBezTo>
                      <a:pt x="32866" y="31"/>
                      <a:pt x="30787" y="31"/>
                      <a:pt x="28709" y="12"/>
                    </a:cubicBezTo>
                    <a:cubicBezTo>
                      <a:pt x="27848" y="5"/>
                      <a:pt x="26988" y="1"/>
                      <a:pt x="26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09"/>
              <p:cNvSpPr/>
              <p:nvPr/>
            </p:nvSpPr>
            <p:spPr>
              <a:xfrm rot="5400000" flipH="1">
                <a:off x="3988371" y="1911246"/>
                <a:ext cx="3127311" cy="1712372"/>
              </a:xfrm>
              <a:custGeom>
                <a:avLst/>
                <a:gdLst/>
                <a:ahLst/>
                <a:cxnLst/>
                <a:rect l="l" t="t" r="r" b="b"/>
                <a:pathLst>
                  <a:path w="41742" h="22856" extrusionOk="0">
                    <a:moveTo>
                      <a:pt x="28374" y="1"/>
                    </a:moveTo>
                    <a:cubicBezTo>
                      <a:pt x="26817" y="1"/>
                      <a:pt x="25259" y="50"/>
                      <a:pt x="23708" y="117"/>
                    </a:cubicBezTo>
                    <a:cubicBezTo>
                      <a:pt x="21704" y="191"/>
                      <a:pt x="19719" y="304"/>
                      <a:pt x="17697" y="397"/>
                    </a:cubicBezTo>
                    <a:cubicBezTo>
                      <a:pt x="15674" y="491"/>
                      <a:pt x="13689" y="510"/>
                      <a:pt x="11629" y="566"/>
                    </a:cubicBezTo>
                    <a:cubicBezTo>
                      <a:pt x="9588" y="622"/>
                      <a:pt x="7528" y="697"/>
                      <a:pt x="5487" y="922"/>
                    </a:cubicBezTo>
                    <a:cubicBezTo>
                      <a:pt x="4532" y="997"/>
                      <a:pt x="3577" y="1146"/>
                      <a:pt x="2659" y="1334"/>
                    </a:cubicBezTo>
                    <a:cubicBezTo>
                      <a:pt x="1873" y="1521"/>
                      <a:pt x="1086" y="1821"/>
                      <a:pt x="581" y="2457"/>
                    </a:cubicBezTo>
                    <a:cubicBezTo>
                      <a:pt x="131" y="2982"/>
                      <a:pt x="0" y="3712"/>
                      <a:pt x="243" y="4349"/>
                    </a:cubicBezTo>
                    <a:cubicBezTo>
                      <a:pt x="56" y="7944"/>
                      <a:pt x="187" y="11540"/>
                      <a:pt x="599" y="15117"/>
                    </a:cubicBezTo>
                    <a:cubicBezTo>
                      <a:pt x="712" y="16090"/>
                      <a:pt x="843" y="17045"/>
                      <a:pt x="1011" y="18019"/>
                    </a:cubicBezTo>
                    <a:cubicBezTo>
                      <a:pt x="1105" y="18768"/>
                      <a:pt x="1311" y="19499"/>
                      <a:pt x="1629" y="20191"/>
                    </a:cubicBezTo>
                    <a:cubicBezTo>
                      <a:pt x="1948" y="20884"/>
                      <a:pt x="2509" y="21446"/>
                      <a:pt x="3202" y="21764"/>
                    </a:cubicBezTo>
                    <a:cubicBezTo>
                      <a:pt x="3951" y="22083"/>
                      <a:pt x="4775" y="22270"/>
                      <a:pt x="5599" y="22308"/>
                    </a:cubicBezTo>
                    <a:cubicBezTo>
                      <a:pt x="9340" y="22668"/>
                      <a:pt x="13097" y="22855"/>
                      <a:pt x="16870" y="22855"/>
                    </a:cubicBezTo>
                    <a:cubicBezTo>
                      <a:pt x="17214" y="22855"/>
                      <a:pt x="17558" y="22854"/>
                      <a:pt x="17903" y="22851"/>
                    </a:cubicBezTo>
                    <a:cubicBezTo>
                      <a:pt x="22041" y="22832"/>
                      <a:pt x="26180" y="22607"/>
                      <a:pt x="30281" y="22214"/>
                    </a:cubicBezTo>
                    <a:cubicBezTo>
                      <a:pt x="31311" y="22120"/>
                      <a:pt x="32341" y="22008"/>
                      <a:pt x="33371" y="21896"/>
                    </a:cubicBezTo>
                    <a:cubicBezTo>
                      <a:pt x="34307" y="21802"/>
                      <a:pt x="35318" y="21746"/>
                      <a:pt x="36236" y="21465"/>
                    </a:cubicBezTo>
                    <a:cubicBezTo>
                      <a:pt x="37884" y="20978"/>
                      <a:pt x="38671" y="19517"/>
                      <a:pt x="39251" y="18057"/>
                    </a:cubicBezTo>
                    <a:cubicBezTo>
                      <a:pt x="39925" y="16259"/>
                      <a:pt x="40431" y="14405"/>
                      <a:pt x="40787" y="12514"/>
                    </a:cubicBezTo>
                    <a:cubicBezTo>
                      <a:pt x="41180" y="10566"/>
                      <a:pt x="41480" y="8618"/>
                      <a:pt x="41648" y="6633"/>
                    </a:cubicBezTo>
                    <a:cubicBezTo>
                      <a:pt x="41742" y="5716"/>
                      <a:pt x="41742" y="4779"/>
                      <a:pt x="41667" y="3862"/>
                    </a:cubicBezTo>
                    <a:cubicBezTo>
                      <a:pt x="41592" y="3132"/>
                      <a:pt x="41367" y="2364"/>
                      <a:pt x="40768" y="1896"/>
                    </a:cubicBezTo>
                    <a:cubicBezTo>
                      <a:pt x="40094" y="1371"/>
                      <a:pt x="39195" y="1203"/>
                      <a:pt x="38390" y="1015"/>
                    </a:cubicBezTo>
                    <a:cubicBezTo>
                      <a:pt x="37435" y="791"/>
                      <a:pt x="36442" y="603"/>
                      <a:pt x="35468" y="454"/>
                    </a:cubicBezTo>
                    <a:cubicBezTo>
                      <a:pt x="33117" y="115"/>
                      <a:pt x="30746" y="1"/>
                      <a:pt x="283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3" name="Google Shape;4543;p109"/>
            <p:cNvSpPr txBox="1"/>
            <p:nvPr/>
          </p:nvSpPr>
          <p:spPr>
            <a:xfrm>
              <a:off x="4664532" y="2307092"/>
              <a:ext cx="1921431" cy="1812900"/>
            </a:xfrm>
            <a:prstGeom prst="rect">
              <a:avLst/>
            </a:prstGeom>
            <a:noFill/>
            <a:ln>
              <a:noFill/>
            </a:ln>
          </p:spPr>
          <p:txBody>
            <a:bodyPr spcFirstLastPara="1" wrap="square" lIns="91425" tIns="91425" rIns="91425" bIns="91425" anchor="t" anchorCtr="0">
              <a:noAutofit/>
            </a:bodyPr>
            <a:lstStyle/>
            <a:p>
              <a:pPr lvl="0"/>
              <a:r>
                <a:rPr lang="en-US" sz="1700" dirty="0" err="1">
                  <a:latin typeface="+mn-lt"/>
                </a:rPr>
                <a:t>potsawee</a:t>
              </a:r>
              <a:r>
                <a:rPr lang="en-US" sz="1700" dirty="0">
                  <a:latin typeface="+mn-lt"/>
                </a:rPr>
                <a:t>/t5-large-generation-squad-QuestionAnswer</a:t>
              </a:r>
            </a:p>
          </p:txBody>
        </p:sp>
        <p:sp>
          <p:nvSpPr>
            <p:cNvPr id="4544" name="Google Shape;4544;p109"/>
            <p:cNvSpPr txBox="1"/>
            <p:nvPr/>
          </p:nvSpPr>
          <p:spPr>
            <a:xfrm>
              <a:off x="4625306" y="1411876"/>
              <a:ext cx="1960657" cy="5037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Itim"/>
                  <a:ea typeface="Itim"/>
                  <a:cs typeface="Itim"/>
                  <a:sym typeface="Itim"/>
                </a:rPr>
                <a:t>Question Answer</a:t>
              </a:r>
              <a:endParaRPr sz="2000" b="1" dirty="0">
                <a:solidFill>
                  <a:schemeClr val="dk1"/>
                </a:solidFill>
                <a:latin typeface="Itim"/>
                <a:ea typeface="Itim"/>
                <a:cs typeface="Itim"/>
                <a:sym typeface="Itim"/>
              </a:endParaRPr>
            </a:p>
          </p:txBody>
        </p:sp>
      </p:grpSp>
      <p:grpSp>
        <p:nvGrpSpPr>
          <p:cNvPr id="2" name="Google Shape;4490;p109">
            <a:extLst>
              <a:ext uri="{FF2B5EF4-FFF2-40B4-BE49-F238E27FC236}">
                <a16:creationId xmlns:a16="http://schemas.microsoft.com/office/drawing/2014/main" id="{531ED2A2-74C5-F81F-5E82-291400F7A643}"/>
              </a:ext>
            </a:extLst>
          </p:cNvPr>
          <p:cNvGrpSpPr/>
          <p:nvPr/>
        </p:nvGrpSpPr>
        <p:grpSpPr>
          <a:xfrm flipH="1">
            <a:off x="2807303" y="1084621"/>
            <a:ext cx="3505690" cy="151007"/>
            <a:chOff x="4345425" y="2175475"/>
            <a:chExt cx="800750" cy="176025"/>
          </a:xfrm>
        </p:grpSpPr>
        <p:sp>
          <p:nvSpPr>
            <p:cNvPr id="3" name="Google Shape;4491;p109">
              <a:extLst>
                <a:ext uri="{FF2B5EF4-FFF2-40B4-BE49-F238E27FC236}">
                  <a16:creationId xmlns:a16="http://schemas.microsoft.com/office/drawing/2014/main" id="{05F5D69C-15A6-B515-C7AF-E0FABD8588FD}"/>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92;p109">
              <a:extLst>
                <a:ext uri="{FF2B5EF4-FFF2-40B4-BE49-F238E27FC236}">
                  <a16:creationId xmlns:a16="http://schemas.microsoft.com/office/drawing/2014/main" id="{ACEBE308-CE89-077A-1495-919404E5D904}"/>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AD4BF661-D125-A476-A4DF-06616E52AFC9}"/>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54</a:t>
            </a:r>
          </a:p>
        </p:txBody>
      </p:sp>
    </p:spTree>
    <p:extLst>
      <p:ext uri="{BB962C8B-B14F-4D97-AF65-F5344CB8AC3E}">
        <p14:creationId xmlns:p14="http://schemas.microsoft.com/office/powerpoint/2010/main" val="1918185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93"/>
        <p:cNvGrpSpPr/>
        <p:nvPr/>
      </p:nvGrpSpPr>
      <p:grpSpPr>
        <a:xfrm>
          <a:off x="0" y="0"/>
          <a:ext cx="0" cy="0"/>
          <a:chOff x="0" y="0"/>
          <a:chExt cx="0" cy="0"/>
        </a:xfrm>
      </p:grpSpPr>
      <p:sp>
        <p:nvSpPr>
          <p:cNvPr id="4894" name="Google Shape;4894;p117"/>
          <p:cNvSpPr txBox="1">
            <a:spLocks noGrp="1"/>
          </p:cNvSpPr>
          <p:nvPr>
            <p:ph type="ctrTitle"/>
          </p:nvPr>
        </p:nvSpPr>
        <p:spPr>
          <a:xfrm>
            <a:off x="2327426" y="1793831"/>
            <a:ext cx="4440300" cy="9291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 dirty="0"/>
              <a:t>Thanks!</a:t>
            </a:r>
            <a:endParaRPr dirty="0"/>
          </a:p>
        </p:txBody>
      </p:sp>
      <p:grpSp>
        <p:nvGrpSpPr>
          <p:cNvPr id="4917" name="Google Shape;4917;p117"/>
          <p:cNvGrpSpPr/>
          <p:nvPr/>
        </p:nvGrpSpPr>
        <p:grpSpPr>
          <a:xfrm rot="-3462324" flipH="1">
            <a:off x="-177766" y="3147016"/>
            <a:ext cx="2743514" cy="1090983"/>
            <a:chOff x="4038775" y="3369325"/>
            <a:chExt cx="1789725" cy="711700"/>
          </a:xfrm>
        </p:grpSpPr>
        <p:sp>
          <p:nvSpPr>
            <p:cNvPr id="4918" name="Google Shape;4918;p117"/>
            <p:cNvSpPr/>
            <p:nvPr/>
          </p:nvSpPr>
          <p:spPr>
            <a:xfrm>
              <a:off x="4059950" y="3603700"/>
              <a:ext cx="523950" cy="276175"/>
            </a:xfrm>
            <a:custGeom>
              <a:avLst/>
              <a:gdLst/>
              <a:ahLst/>
              <a:cxnLst/>
              <a:rect l="l" t="t" r="r" b="b"/>
              <a:pathLst>
                <a:path w="20958" h="11047" extrusionOk="0">
                  <a:moveTo>
                    <a:pt x="19281" y="1"/>
                  </a:moveTo>
                  <a:lnTo>
                    <a:pt x="0" y="3534"/>
                  </a:lnTo>
                  <a:cubicBezTo>
                    <a:pt x="334" y="5373"/>
                    <a:pt x="794" y="7176"/>
                    <a:pt x="1389" y="8942"/>
                  </a:cubicBezTo>
                  <a:cubicBezTo>
                    <a:pt x="1695" y="9898"/>
                    <a:pt x="2344" y="10484"/>
                    <a:pt x="3345" y="10691"/>
                  </a:cubicBezTo>
                  <a:cubicBezTo>
                    <a:pt x="4481" y="10928"/>
                    <a:pt x="5812" y="11047"/>
                    <a:pt x="7335" y="11047"/>
                  </a:cubicBezTo>
                  <a:cubicBezTo>
                    <a:pt x="10850" y="11047"/>
                    <a:pt x="15393" y="10416"/>
                    <a:pt x="20958" y="9159"/>
                  </a:cubicBezTo>
                  <a:lnTo>
                    <a:pt x="1928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7"/>
            <p:cNvSpPr/>
            <p:nvPr/>
          </p:nvSpPr>
          <p:spPr>
            <a:xfrm>
              <a:off x="4043050" y="3372050"/>
              <a:ext cx="501200" cy="322275"/>
            </a:xfrm>
            <a:custGeom>
              <a:avLst/>
              <a:gdLst/>
              <a:ahLst/>
              <a:cxnLst/>
              <a:rect l="l" t="t" r="r" b="b"/>
              <a:pathLst>
                <a:path w="20048" h="12891" extrusionOk="0">
                  <a:moveTo>
                    <a:pt x="16729" y="1088"/>
                  </a:moveTo>
                  <a:cubicBezTo>
                    <a:pt x="17056" y="1088"/>
                    <a:pt x="17120" y="1244"/>
                    <a:pt x="17145" y="1362"/>
                  </a:cubicBezTo>
                  <a:cubicBezTo>
                    <a:pt x="17172" y="1506"/>
                    <a:pt x="17154" y="1677"/>
                    <a:pt x="16802" y="1740"/>
                  </a:cubicBezTo>
                  <a:cubicBezTo>
                    <a:pt x="16759" y="1748"/>
                    <a:pt x="16717" y="1752"/>
                    <a:pt x="16678" y="1752"/>
                  </a:cubicBezTo>
                  <a:cubicBezTo>
                    <a:pt x="16549" y="1752"/>
                    <a:pt x="16448" y="1708"/>
                    <a:pt x="16379" y="1632"/>
                  </a:cubicBezTo>
                  <a:lnTo>
                    <a:pt x="16289" y="1461"/>
                  </a:lnTo>
                  <a:cubicBezTo>
                    <a:pt x="16253" y="1253"/>
                    <a:pt x="16334" y="1145"/>
                    <a:pt x="16550" y="1109"/>
                  </a:cubicBezTo>
                  <a:cubicBezTo>
                    <a:pt x="16577" y="1100"/>
                    <a:pt x="16613" y="1100"/>
                    <a:pt x="16649" y="1091"/>
                  </a:cubicBezTo>
                  <a:cubicBezTo>
                    <a:pt x="16677" y="1089"/>
                    <a:pt x="16704" y="1088"/>
                    <a:pt x="16729" y="1088"/>
                  </a:cubicBezTo>
                  <a:close/>
                  <a:moveTo>
                    <a:pt x="5761" y="3632"/>
                  </a:moveTo>
                  <a:cubicBezTo>
                    <a:pt x="6046" y="3632"/>
                    <a:pt x="6104" y="3792"/>
                    <a:pt x="6130" y="3912"/>
                  </a:cubicBezTo>
                  <a:cubicBezTo>
                    <a:pt x="6148" y="3985"/>
                    <a:pt x="6130" y="4066"/>
                    <a:pt x="6094" y="4147"/>
                  </a:cubicBezTo>
                  <a:cubicBezTo>
                    <a:pt x="6049" y="4237"/>
                    <a:pt x="5968" y="4300"/>
                    <a:pt x="5850" y="4318"/>
                  </a:cubicBezTo>
                  <a:cubicBezTo>
                    <a:pt x="5811" y="4325"/>
                    <a:pt x="5775" y="4329"/>
                    <a:pt x="5742" y="4329"/>
                  </a:cubicBezTo>
                  <a:cubicBezTo>
                    <a:pt x="5558" y="4329"/>
                    <a:pt x="5456" y="4224"/>
                    <a:pt x="5418" y="4003"/>
                  </a:cubicBezTo>
                  <a:cubicBezTo>
                    <a:pt x="5364" y="3723"/>
                    <a:pt x="5490" y="3660"/>
                    <a:pt x="5607" y="3642"/>
                  </a:cubicBezTo>
                  <a:cubicBezTo>
                    <a:pt x="5634" y="3633"/>
                    <a:pt x="5670" y="3633"/>
                    <a:pt x="5715" y="3633"/>
                  </a:cubicBezTo>
                  <a:cubicBezTo>
                    <a:pt x="5731" y="3632"/>
                    <a:pt x="5747" y="3632"/>
                    <a:pt x="5761" y="3632"/>
                  </a:cubicBezTo>
                  <a:close/>
                  <a:moveTo>
                    <a:pt x="4640" y="4196"/>
                  </a:moveTo>
                  <a:cubicBezTo>
                    <a:pt x="4834" y="4196"/>
                    <a:pt x="4880" y="4293"/>
                    <a:pt x="4895" y="4390"/>
                  </a:cubicBezTo>
                  <a:cubicBezTo>
                    <a:pt x="4922" y="4507"/>
                    <a:pt x="4823" y="4715"/>
                    <a:pt x="4264" y="5066"/>
                  </a:cubicBezTo>
                  <a:cubicBezTo>
                    <a:pt x="3813" y="5355"/>
                    <a:pt x="3372" y="5544"/>
                    <a:pt x="2957" y="5616"/>
                  </a:cubicBezTo>
                  <a:cubicBezTo>
                    <a:pt x="2891" y="5627"/>
                    <a:pt x="2818" y="5637"/>
                    <a:pt x="2750" y="5637"/>
                  </a:cubicBezTo>
                  <a:cubicBezTo>
                    <a:pt x="2652" y="5637"/>
                    <a:pt x="2563" y="5617"/>
                    <a:pt x="2515" y="5553"/>
                  </a:cubicBezTo>
                  <a:cubicBezTo>
                    <a:pt x="2506" y="5544"/>
                    <a:pt x="2479" y="5508"/>
                    <a:pt x="2452" y="5373"/>
                  </a:cubicBezTo>
                  <a:cubicBezTo>
                    <a:pt x="2452" y="5346"/>
                    <a:pt x="2515" y="5174"/>
                    <a:pt x="3651" y="4561"/>
                  </a:cubicBezTo>
                  <a:cubicBezTo>
                    <a:pt x="4003" y="4363"/>
                    <a:pt x="4291" y="4246"/>
                    <a:pt x="4498" y="4210"/>
                  </a:cubicBezTo>
                  <a:cubicBezTo>
                    <a:pt x="4553" y="4201"/>
                    <a:pt x="4600" y="4196"/>
                    <a:pt x="4640" y="4196"/>
                  </a:cubicBezTo>
                  <a:close/>
                  <a:moveTo>
                    <a:pt x="18335" y="0"/>
                  </a:moveTo>
                  <a:lnTo>
                    <a:pt x="18263" y="9"/>
                  </a:lnTo>
                  <a:cubicBezTo>
                    <a:pt x="16802" y="217"/>
                    <a:pt x="15414" y="442"/>
                    <a:pt x="14116" y="676"/>
                  </a:cubicBezTo>
                  <a:cubicBezTo>
                    <a:pt x="8104" y="1776"/>
                    <a:pt x="3732" y="3263"/>
                    <a:pt x="1109" y="5093"/>
                  </a:cubicBezTo>
                  <a:cubicBezTo>
                    <a:pt x="370" y="5634"/>
                    <a:pt x="0" y="6409"/>
                    <a:pt x="18" y="7383"/>
                  </a:cubicBezTo>
                  <a:cubicBezTo>
                    <a:pt x="91" y="9086"/>
                    <a:pt x="262" y="10772"/>
                    <a:pt x="532" y="12413"/>
                  </a:cubicBezTo>
                  <a:cubicBezTo>
                    <a:pt x="559" y="12548"/>
                    <a:pt x="586" y="12674"/>
                    <a:pt x="604" y="12809"/>
                  </a:cubicBezTo>
                  <a:lnTo>
                    <a:pt x="613" y="12890"/>
                  </a:lnTo>
                  <a:lnTo>
                    <a:pt x="20047" y="9330"/>
                  </a:lnTo>
                  <a:lnTo>
                    <a:pt x="18335"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7"/>
            <p:cNvSpPr/>
            <p:nvPr/>
          </p:nvSpPr>
          <p:spPr>
            <a:xfrm>
              <a:off x="4101875" y="3397400"/>
              <a:ext cx="372750" cy="117625"/>
            </a:xfrm>
            <a:custGeom>
              <a:avLst/>
              <a:gdLst/>
              <a:ahLst/>
              <a:cxnLst/>
              <a:rect l="l" t="t" r="r" b="b"/>
              <a:pathLst>
                <a:path w="14910" h="4705" extrusionOk="0">
                  <a:moveTo>
                    <a:pt x="14392" y="1"/>
                  </a:moveTo>
                  <a:cubicBezTo>
                    <a:pt x="14361" y="1"/>
                    <a:pt x="14329" y="2"/>
                    <a:pt x="14296" y="5"/>
                  </a:cubicBezTo>
                  <a:cubicBezTo>
                    <a:pt x="13954" y="23"/>
                    <a:pt x="13809" y="176"/>
                    <a:pt x="13863" y="456"/>
                  </a:cubicBezTo>
                  <a:lnTo>
                    <a:pt x="13963" y="654"/>
                  </a:lnTo>
                  <a:cubicBezTo>
                    <a:pt x="14053" y="758"/>
                    <a:pt x="14169" y="814"/>
                    <a:pt x="14316" y="814"/>
                  </a:cubicBezTo>
                  <a:cubicBezTo>
                    <a:pt x="14361" y="814"/>
                    <a:pt x="14408" y="809"/>
                    <a:pt x="14458" y="798"/>
                  </a:cubicBezTo>
                  <a:cubicBezTo>
                    <a:pt x="14774" y="744"/>
                    <a:pt x="14909" y="582"/>
                    <a:pt x="14864" y="329"/>
                  </a:cubicBezTo>
                  <a:cubicBezTo>
                    <a:pt x="14823" y="110"/>
                    <a:pt x="14666" y="1"/>
                    <a:pt x="14392" y="1"/>
                  </a:cubicBezTo>
                  <a:close/>
                  <a:moveTo>
                    <a:pt x="3386" y="2537"/>
                  </a:moveTo>
                  <a:cubicBezTo>
                    <a:pt x="3375" y="2537"/>
                    <a:pt x="3364" y="2538"/>
                    <a:pt x="3353" y="2538"/>
                  </a:cubicBezTo>
                  <a:cubicBezTo>
                    <a:pt x="3056" y="2538"/>
                    <a:pt x="2930" y="2700"/>
                    <a:pt x="2993" y="2998"/>
                  </a:cubicBezTo>
                  <a:cubicBezTo>
                    <a:pt x="3039" y="3258"/>
                    <a:pt x="3169" y="3388"/>
                    <a:pt x="3390" y="3388"/>
                  </a:cubicBezTo>
                  <a:cubicBezTo>
                    <a:pt x="3429" y="3388"/>
                    <a:pt x="3471" y="3384"/>
                    <a:pt x="3516" y="3376"/>
                  </a:cubicBezTo>
                  <a:cubicBezTo>
                    <a:pt x="3651" y="3349"/>
                    <a:pt x="3750" y="3286"/>
                    <a:pt x="3804" y="3169"/>
                  </a:cubicBezTo>
                  <a:cubicBezTo>
                    <a:pt x="3858" y="3070"/>
                    <a:pt x="3867" y="2971"/>
                    <a:pt x="3858" y="2880"/>
                  </a:cubicBezTo>
                  <a:cubicBezTo>
                    <a:pt x="3815" y="2646"/>
                    <a:pt x="3655" y="2537"/>
                    <a:pt x="3386" y="2537"/>
                  </a:cubicBezTo>
                  <a:close/>
                  <a:moveTo>
                    <a:pt x="2290" y="3104"/>
                  </a:moveTo>
                  <a:cubicBezTo>
                    <a:pt x="2061" y="3104"/>
                    <a:pt x="1719" y="3229"/>
                    <a:pt x="1262" y="3475"/>
                  </a:cubicBezTo>
                  <a:cubicBezTo>
                    <a:pt x="415" y="3935"/>
                    <a:pt x="0" y="4232"/>
                    <a:pt x="27" y="4377"/>
                  </a:cubicBezTo>
                  <a:cubicBezTo>
                    <a:pt x="45" y="4485"/>
                    <a:pt x="72" y="4566"/>
                    <a:pt x="108" y="4593"/>
                  </a:cubicBezTo>
                  <a:cubicBezTo>
                    <a:pt x="164" y="4668"/>
                    <a:pt x="264" y="4704"/>
                    <a:pt x="404" y="4704"/>
                  </a:cubicBezTo>
                  <a:cubicBezTo>
                    <a:pt x="466" y="4704"/>
                    <a:pt x="536" y="4697"/>
                    <a:pt x="613" y="4683"/>
                  </a:cubicBezTo>
                  <a:cubicBezTo>
                    <a:pt x="1046" y="4602"/>
                    <a:pt x="1487" y="4413"/>
                    <a:pt x="1947" y="4115"/>
                  </a:cubicBezTo>
                  <a:cubicBezTo>
                    <a:pt x="2434" y="3818"/>
                    <a:pt x="2659" y="3565"/>
                    <a:pt x="2623" y="3367"/>
                  </a:cubicBezTo>
                  <a:cubicBezTo>
                    <a:pt x="2590" y="3191"/>
                    <a:pt x="2479" y="3104"/>
                    <a:pt x="2290" y="3104"/>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7"/>
            <p:cNvSpPr/>
            <p:nvPr/>
          </p:nvSpPr>
          <p:spPr>
            <a:xfrm>
              <a:off x="4038775" y="3369325"/>
              <a:ext cx="550325" cy="519150"/>
            </a:xfrm>
            <a:custGeom>
              <a:avLst/>
              <a:gdLst/>
              <a:ahLst/>
              <a:cxnLst/>
              <a:rect l="l" t="t" r="r" b="b"/>
              <a:pathLst>
                <a:path w="22013" h="20766" extrusionOk="0">
                  <a:moveTo>
                    <a:pt x="18293" y="414"/>
                  </a:moveTo>
                  <a:cubicBezTo>
                    <a:pt x="18449" y="1112"/>
                    <a:pt x="18591" y="1809"/>
                    <a:pt x="18740" y="2507"/>
                  </a:cubicBezTo>
                  <a:lnTo>
                    <a:pt x="19200" y="4797"/>
                  </a:lnTo>
                  <a:cubicBezTo>
                    <a:pt x="19506" y="6320"/>
                    <a:pt x="19795" y="7843"/>
                    <a:pt x="20065" y="9376"/>
                  </a:cubicBezTo>
                  <a:cubicBezTo>
                    <a:pt x="20345" y="10908"/>
                    <a:pt x="20624" y="12431"/>
                    <a:pt x="20876" y="13964"/>
                  </a:cubicBezTo>
                  <a:lnTo>
                    <a:pt x="21255" y="16262"/>
                  </a:lnTo>
                  <a:cubicBezTo>
                    <a:pt x="21362" y="16971"/>
                    <a:pt x="21477" y="17673"/>
                    <a:pt x="21585" y="18374"/>
                  </a:cubicBezTo>
                  <a:lnTo>
                    <a:pt x="21585" y="18374"/>
                  </a:lnTo>
                  <a:cubicBezTo>
                    <a:pt x="20571" y="18546"/>
                    <a:pt x="19557" y="18733"/>
                    <a:pt x="18551" y="18903"/>
                  </a:cubicBezTo>
                  <a:cubicBezTo>
                    <a:pt x="18010" y="18994"/>
                    <a:pt x="17478" y="19093"/>
                    <a:pt x="16937" y="19183"/>
                  </a:cubicBezTo>
                  <a:lnTo>
                    <a:pt x="16135" y="19309"/>
                  </a:lnTo>
                  <a:lnTo>
                    <a:pt x="15333" y="19435"/>
                  </a:lnTo>
                  <a:cubicBezTo>
                    <a:pt x="14801" y="19525"/>
                    <a:pt x="14260" y="19588"/>
                    <a:pt x="13728" y="19670"/>
                  </a:cubicBezTo>
                  <a:lnTo>
                    <a:pt x="12917" y="19769"/>
                  </a:lnTo>
                  <a:cubicBezTo>
                    <a:pt x="12647" y="19796"/>
                    <a:pt x="12385" y="19832"/>
                    <a:pt x="12115" y="19850"/>
                  </a:cubicBezTo>
                  <a:cubicBezTo>
                    <a:pt x="11033" y="19967"/>
                    <a:pt x="9961" y="20030"/>
                    <a:pt x="8879" y="20066"/>
                  </a:cubicBezTo>
                  <a:cubicBezTo>
                    <a:pt x="8626" y="20073"/>
                    <a:pt x="8372" y="20076"/>
                    <a:pt x="8118" y="20076"/>
                  </a:cubicBezTo>
                  <a:cubicBezTo>
                    <a:pt x="7297" y="20076"/>
                    <a:pt x="6473" y="20041"/>
                    <a:pt x="5661" y="19958"/>
                  </a:cubicBezTo>
                  <a:cubicBezTo>
                    <a:pt x="5400" y="19922"/>
                    <a:pt x="5129" y="19895"/>
                    <a:pt x="4868" y="19850"/>
                  </a:cubicBezTo>
                  <a:lnTo>
                    <a:pt x="4480" y="19778"/>
                  </a:lnTo>
                  <a:lnTo>
                    <a:pt x="4282" y="19742"/>
                  </a:lnTo>
                  <a:cubicBezTo>
                    <a:pt x="4219" y="19733"/>
                    <a:pt x="4165" y="19715"/>
                    <a:pt x="4102" y="19706"/>
                  </a:cubicBezTo>
                  <a:cubicBezTo>
                    <a:pt x="3624" y="19579"/>
                    <a:pt x="3209" y="19336"/>
                    <a:pt x="2921" y="18957"/>
                  </a:cubicBezTo>
                  <a:cubicBezTo>
                    <a:pt x="2776" y="18777"/>
                    <a:pt x="2668" y="18561"/>
                    <a:pt x="2578" y="18326"/>
                  </a:cubicBezTo>
                  <a:cubicBezTo>
                    <a:pt x="2542" y="18218"/>
                    <a:pt x="2497" y="18083"/>
                    <a:pt x="2452" y="17957"/>
                  </a:cubicBezTo>
                  <a:lnTo>
                    <a:pt x="2326" y="17569"/>
                  </a:lnTo>
                  <a:cubicBezTo>
                    <a:pt x="2164" y="17056"/>
                    <a:pt x="2010" y="16533"/>
                    <a:pt x="1866" y="16019"/>
                  </a:cubicBezTo>
                  <a:cubicBezTo>
                    <a:pt x="1578" y="14973"/>
                    <a:pt x="1343" y="13919"/>
                    <a:pt x="1145" y="12855"/>
                  </a:cubicBezTo>
                  <a:cubicBezTo>
                    <a:pt x="947" y="11800"/>
                    <a:pt x="802" y="10728"/>
                    <a:pt x="694" y="9664"/>
                  </a:cubicBezTo>
                  <a:cubicBezTo>
                    <a:pt x="649" y="9123"/>
                    <a:pt x="604" y="8591"/>
                    <a:pt x="568" y="8051"/>
                  </a:cubicBezTo>
                  <a:lnTo>
                    <a:pt x="550" y="7645"/>
                  </a:lnTo>
                  <a:cubicBezTo>
                    <a:pt x="541" y="7510"/>
                    <a:pt x="541" y="7393"/>
                    <a:pt x="550" y="7266"/>
                  </a:cubicBezTo>
                  <a:cubicBezTo>
                    <a:pt x="559" y="7023"/>
                    <a:pt x="595" y="6771"/>
                    <a:pt x="676" y="6545"/>
                  </a:cubicBezTo>
                  <a:cubicBezTo>
                    <a:pt x="829" y="6086"/>
                    <a:pt x="1145" y="5698"/>
                    <a:pt x="1569" y="5419"/>
                  </a:cubicBezTo>
                  <a:cubicBezTo>
                    <a:pt x="2001" y="5121"/>
                    <a:pt x="2461" y="4851"/>
                    <a:pt x="2930" y="4598"/>
                  </a:cubicBezTo>
                  <a:cubicBezTo>
                    <a:pt x="3867" y="4094"/>
                    <a:pt x="4859" y="3661"/>
                    <a:pt x="5868" y="3291"/>
                  </a:cubicBezTo>
                  <a:cubicBezTo>
                    <a:pt x="7878" y="2543"/>
                    <a:pt x="9970" y="1984"/>
                    <a:pt x="12079" y="1525"/>
                  </a:cubicBezTo>
                  <a:cubicBezTo>
                    <a:pt x="14139" y="1077"/>
                    <a:pt x="16208" y="716"/>
                    <a:pt x="18293" y="414"/>
                  </a:cubicBezTo>
                  <a:close/>
                  <a:moveTo>
                    <a:pt x="18441" y="0"/>
                  </a:moveTo>
                  <a:cubicBezTo>
                    <a:pt x="18436" y="0"/>
                    <a:pt x="18430" y="1"/>
                    <a:pt x="18425" y="1"/>
                  </a:cubicBezTo>
                  <a:lnTo>
                    <a:pt x="18416" y="1"/>
                  </a:lnTo>
                  <a:cubicBezTo>
                    <a:pt x="16261" y="299"/>
                    <a:pt x="14116" y="650"/>
                    <a:pt x="11989" y="1101"/>
                  </a:cubicBezTo>
                  <a:cubicBezTo>
                    <a:pt x="9861" y="1543"/>
                    <a:pt x="7752" y="2092"/>
                    <a:pt x="5697" y="2832"/>
                  </a:cubicBezTo>
                  <a:cubicBezTo>
                    <a:pt x="4669" y="3201"/>
                    <a:pt x="3660" y="3634"/>
                    <a:pt x="2686" y="4148"/>
                  </a:cubicBezTo>
                  <a:cubicBezTo>
                    <a:pt x="2200" y="4400"/>
                    <a:pt x="1731" y="4679"/>
                    <a:pt x="1262" y="4995"/>
                  </a:cubicBezTo>
                  <a:cubicBezTo>
                    <a:pt x="784" y="5301"/>
                    <a:pt x="361" y="5797"/>
                    <a:pt x="171" y="6374"/>
                  </a:cubicBezTo>
                  <a:cubicBezTo>
                    <a:pt x="72" y="6653"/>
                    <a:pt x="18" y="6951"/>
                    <a:pt x="9" y="7239"/>
                  </a:cubicBezTo>
                  <a:cubicBezTo>
                    <a:pt x="0" y="7393"/>
                    <a:pt x="0" y="7537"/>
                    <a:pt x="9" y="7672"/>
                  </a:cubicBezTo>
                  <a:lnTo>
                    <a:pt x="27" y="8078"/>
                  </a:lnTo>
                  <a:cubicBezTo>
                    <a:pt x="54" y="8628"/>
                    <a:pt x="90" y="9168"/>
                    <a:pt x="135" y="9709"/>
                  </a:cubicBezTo>
                  <a:cubicBezTo>
                    <a:pt x="244" y="10800"/>
                    <a:pt x="379" y="11882"/>
                    <a:pt x="568" y="12963"/>
                  </a:cubicBezTo>
                  <a:cubicBezTo>
                    <a:pt x="757" y="14036"/>
                    <a:pt x="992" y="15118"/>
                    <a:pt x="1271" y="16172"/>
                  </a:cubicBezTo>
                  <a:cubicBezTo>
                    <a:pt x="1406" y="16704"/>
                    <a:pt x="1560" y="17236"/>
                    <a:pt x="1722" y="17759"/>
                  </a:cubicBezTo>
                  <a:lnTo>
                    <a:pt x="1848" y="18155"/>
                  </a:lnTo>
                  <a:cubicBezTo>
                    <a:pt x="1893" y="18281"/>
                    <a:pt x="1929" y="18408"/>
                    <a:pt x="1983" y="18552"/>
                  </a:cubicBezTo>
                  <a:cubicBezTo>
                    <a:pt x="2082" y="18831"/>
                    <a:pt x="2218" y="19111"/>
                    <a:pt x="2407" y="19354"/>
                  </a:cubicBezTo>
                  <a:cubicBezTo>
                    <a:pt x="2776" y="19859"/>
                    <a:pt x="3353" y="20192"/>
                    <a:pt x="3930" y="20346"/>
                  </a:cubicBezTo>
                  <a:cubicBezTo>
                    <a:pt x="4002" y="20364"/>
                    <a:pt x="4074" y="20382"/>
                    <a:pt x="4147" y="20400"/>
                  </a:cubicBezTo>
                  <a:lnTo>
                    <a:pt x="4354" y="20436"/>
                  </a:lnTo>
                  <a:lnTo>
                    <a:pt x="4760" y="20508"/>
                  </a:lnTo>
                  <a:cubicBezTo>
                    <a:pt x="5039" y="20562"/>
                    <a:pt x="5309" y="20589"/>
                    <a:pt x="5589" y="20625"/>
                  </a:cubicBezTo>
                  <a:cubicBezTo>
                    <a:pt x="6490" y="20728"/>
                    <a:pt x="7397" y="20765"/>
                    <a:pt x="8301" y="20765"/>
                  </a:cubicBezTo>
                  <a:cubicBezTo>
                    <a:pt x="8500" y="20765"/>
                    <a:pt x="8698" y="20763"/>
                    <a:pt x="8897" y="20760"/>
                  </a:cubicBezTo>
                  <a:cubicBezTo>
                    <a:pt x="9997" y="20742"/>
                    <a:pt x="11096" y="20670"/>
                    <a:pt x="12187" y="20544"/>
                  </a:cubicBezTo>
                  <a:cubicBezTo>
                    <a:pt x="12457" y="20526"/>
                    <a:pt x="12728" y="20490"/>
                    <a:pt x="12998" y="20454"/>
                  </a:cubicBezTo>
                  <a:lnTo>
                    <a:pt x="13819" y="20355"/>
                  </a:lnTo>
                  <a:cubicBezTo>
                    <a:pt x="14359" y="20273"/>
                    <a:pt x="14900" y="20210"/>
                    <a:pt x="15441" y="20120"/>
                  </a:cubicBezTo>
                  <a:cubicBezTo>
                    <a:pt x="16523" y="19949"/>
                    <a:pt x="17595" y="19742"/>
                    <a:pt x="18668" y="19516"/>
                  </a:cubicBezTo>
                  <a:cubicBezTo>
                    <a:pt x="19200" y="19399"/>
                    <a:pt x="19732" y="19264"/>
                    <a:pt x="20263" y="19147"/>
                  </a:cubicBezTo>
                  <a:cubicBezTo>
                    <a:pt x="20795" y="19012"/>
                    <a:pt x="21318" y="18876"/>
                    <a:pt x="21850" y="18723"/>
                  </a:cubicBezTo>
                  <a:lnTo>
                    <a:pt x="21859" y="18723"/>
                  </a:lnTo>
                  <a:cubicBezTo>
                    <a:pt x="21958" y="18696"/>
                    <a:pt x="22012" y="18597"/>
                    <a:pt x="21994" y="18498"/>
                  </a:cubicBezTo>
                  <a:cubicBezTo>
                    <a:pt x="21823" y="17741"/>
                    <a:pt x="21670" y="16983"/>
                    <a:pt x="21507" y="16217"/>
                  </a:cubicBezTo>
                  <a:lnTo>
                    <a:pt x="21057" y="13937"/>
                  </a:lnTo>
                  <a:cubicBezTo>
                    <a:pt x="20750" y="12413"/>
                    <a:pt x="20462" y="10881"/>
                    <a:pt x="20173" y="9358"/>
                  </a:cubicBezTo>
                  <a:cubicBezTo>
                    <a:pt x="19894" y="7825"/>
                    <a:pt x="19623" y="6302"/>
                    <a:pt x="19362" y="4770"/>
                  </a:cubicBezTo>
                  <a:lnTo>
                    <a:pt x="18983" y="2471"/>
                  </a:lnTo>
                  <a:cubicBezTo>
                    <a:pt x="18866" y="1696"/>
                    <a:pt x="18740" y="930"/>
                    <a:pt x="18632" y="163"/>
                  </a:cubicBezTo>
                  <a:cubicBezTo>
                    <a:pt x="18623" y="70"/>
                    <a:pt x="18535" y="0"/>
                    <a:pt x="18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7"/>
            <p:cNvSpPr/>
            <p:nvPr/>
          </p:nvSpPr>
          <p:spPr>
            <a:xfrm>
              <a:off x="4780825" y="3534300"/>
              <a:ext cx="393725" cy="234375"/>
            </a:xfrm>
            <a:custGeom>
              <a:avLst/>
              <a:gdLst/>
              <a:ahLst/>
              <a:cxnLst/>
              <a:rect l="l" t="t" r="r" b="b"/>
              <a:pathLst>
                <a:path w="15749" h="9375" extrusionOk="0">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7"/>
            <p:cNvSpPr/>
            <p:nvPr/>
          </p:nvSpPr>
          <p:spPr>
            <a:xfrm>
              <a:off x="4772275" y="3553675"/>
              <a:ext cx="363275" cy="417375"/>
            </a:xfrm>
            <a:custGeom>
              <a:avLst/>
              <a:gdLst/>
              <a:ahLst/>
              <a:cxnLst/>
              <a:rect l="l" t="t" r="r" b="b"/>
              <a:pathLst>
                <a:path w="14531" h="16695" extrusionOk="0">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7"/>
            <p:cNvSpPr/>
            <p:nvPr/>
          </p:nvSpPr>
          <p:spPr>
            <a:xfrm>
              <a:off x="4702650" y="3626025"/>
              <a:ext cx="70775" cy="58375"/>
            </a:xfrm>
            <a:custGeom>
              <a:avLst/>
              <a:gdLst/>
              <a:ahLst/>
              <a:cxnLst/>
              <a:rect l="l" t="t" r="r" b="b"/>
              <a:pathLst>
                <a:path w="2831" h="2335" extrusionOk="0">
                  <a:moveTo>
                    <a:pt x="0" y="0"/>
                  </a:moveTo>
                  <a:lnTo>
                    <a:pt x="198" y="1118"/>
                  </a:lnTo>
                  <a:lnTo>
                    <a:pt x="325" y="1848"/>
                  </a:lnTo>
                  <a:lnTo>
                    <a:pt x="2443" y="2335"/>
                  </a:lnTo>
                  <a:lnTo>
                    <a:pt x="2831" y="64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7"/>
            <p:cNvSpPr/>
            <p:nvPr/>
          </p:nvSpPr>
          <p:spPr>
            <a:xfrm>
              <a:off x="4710750" y="3642250"/>
              <a:ext cx="82050" cy="82500"/>
            </a:xfrm>
            <a:custGeom>
              <a:avLst/>
              <a:gdLst/>
              <a:ahLst/>
              <a:cxnLst/>
              <a:rect l="l" t="t" r="r" b="b"/>
              <a:pathLst>
                <a:path w="3282" h="3300" extrusionOk="0">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7"/>
            <p:cNvSpPr/>
            <p:nvPr/>
          </p:nvSpPr>
          <p:spPr>
            <a:xfrm>
              <a:off x="4889225" y="3618300"/>
              <a:ext cx="140200" cy="44575"/>
            </a:xfrm>
            <a:custGeom>
              <a:avLst/>
              <a:gdLst/>
              <a:ahLst/>
              <a:cxnLst/>
              <a:rect l="l" t="t" r="r" b="b"/>
              <a:pathLst>
                <a:path w="5608" h="1783" extrusionOk="0">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7"/>
            <p:cNvSpPr/>
            <p:nvPr/>
          </p:nvSpPr>
          <p:spPr>
            <a:xfrm>
              <a:off x="5118850" y="3528450"/>
              <a:ext cx="709650" cy="395050"/>
            </a:xfrm>
            <a:custGeom>
              <a:avLst/>
              <a:gdLst/>
              <a:ahLst/>
              <a:cxnLst/>
              <a:rect l="l" t="t" r="r" b="b"/>
              <a:pathLst>
                <a:path w="28386" h="15802" extrusionOk="0">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7"/>
            <p:cNvSpPr/>
            <p:nvPr/>
          </p:nvSpPr>
          <p:spPr>
            <a:xfrm>
              <a:off x="5213500" y="3590975"/>
              <a:ext cx="396875" cy="147475"/>
            </a:xfrm>
            <a:custGeom>
              <a:avLst/>
              <a:gdLst/>
              <a:ahLst/>
              <a:cxnLst/>
              <a:rect l="l" t="t" r="r" b="b"/>
              <a:pathLst>
                <a:path w="15875" h="5899" extrusionOk="0">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7"/>
            <p:cNvSpPr/>
            <p:nvPr/>
          </p:nvSpPr>
          <p:spPr>
            <a:xfrm>
              <a:off x="5070850" y="3766400"/>
              <a:ext cx="724975" cy="311175"/>
            </a:xfrm>
            <a:custGeom>
              <a:avLst/>
              <a:gdLst/>
              <a:ahLst/>
              <a:cxnLst/>
              <a:rect l="l" t="t" r="r" b="b"/>
              <a:pathLst>
                <a:path w="28999" h="12447" extrusionOk="0">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7"/>
            <p:cNvSpPr/>
            <p:nvPr/>
          </p:nvSpPr>
          <p:spPr>
            <a:xfrm>
              <a:off x="4697000" y="3525875"/>
              <a:ext cx="1131500" cy="555150"/>
            </a:xfrm>
            <a:custGeom>
              <a:avLst/>
              <a:gdLst/>
              <a:ahLst/>
              <a:cxnLst/>
              <a:rect l="l" t="t" r="r" b="b"/>
              <a:pathLst>
                <a:path w="45260" h="22206" extrusionOk="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7"/>
            <p:cNvSpPr/>
            <p:nvPr/>
          </p:nvSpPr>
          <p:spPr>
            <a:xfrm>
              <a:off x="5068825" y="3761150"/>
              <a:ext cx="57725" cy="214775"/>
            </a:xfrm>
            <a:custGeom>
              <a:avLst/>
              <a:gdLst/>
              <a:ahLst/>
              <a:cxnLst/>
              <a:rect l="l" t="t" r="r" b="b"/>
              <a:pathLst>
                <a:path w="2309" h="8591" extrusionOk="0">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7"/>
            <p:cNvSpPr/>
            <p:nvPr/>
          </p:nvSpPr>
          <p:spPr>
            <a:xfrm>
              <a:off x="4825225" y="3697850"/>
              <a:ext cx="21000" cy="56475"/>
            </a:xfrm>
            <a:custGeom>
              <a:avLst/>
              <a:gdLst/>
              <a:ahLst/>
              <a:cxnLst/>
              <a:rect l="l" t="t" r="r" b="b"/>
              <a:pathLst>
                <a:path w="840" h="2259" extrusionOk="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7"/>
            <p:cNvSpPr/>
            <p:nvPr/>
          </p:nvSpPr>
          <p:spPr>
            <a:xfrm>
              <a:off x="5115925" y="3539325"/>
              <a:ext cx="61550" cy="232125"/>
            </a:xfrm>
            <a:custGeom>
              <a:avLst/>
              <a:gdLst/>
              <a:ahLst/>
              <a:cxnLst/>
              <a:rect l="l" t="t" r="r" b="b"/>
              <a:pathLst>
                <a:path w="2462" h="9285" extrusionOk="0">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7"/>
            <p:cNvSpPr/>
            <p:nvPr/>
          </p:nvSpPr>
          <p:spPr>
            <a:xfrm>
              <a:off x="5039525" y="3548650"/>
              <a:ext cx="101450" cy="405350"/>
            </a:xfrm>
            <a:custGeom>
              <a:avLst/>
              <a:gdLst/>
              <a:ahLst/>
              <a:cxnLst/>
              <a:rect l="l" t="t" r="r" b="b"/>
              <a:pathLst>
                <a:path w="4058" h="16214" extrusionOk="0">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7"/>
            <p:cNvSpPr/>
            <p:nvPr/>
          </p:nvSpPr>
          <p:spPr>
            <a:xfrm>
              <a:off x="4836050" y="3636975"/>
              <a:ext cx="24350" cy="70875"/>
            </a:xfrm>
            <a:custGeom>
              <a:avLst/>
              <a:gdLst/>
              <a:ahLst/>
              <a:cxnLst/>
              <a:rect l="l" t="t" r="r" b="b"/>
              <a:pathLst>
                <a:path w="974" h="2835" extrusionOk="0">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7"/>
            <p:cNvSpPr/>
            <p:nvPr/>
          </p:nvSpPr>
          <p:spPr>
            <a:xfrm>
              <a:off x="4769575" y="3641500"/>
              <a:ext cx="28650" cy="88500"/>
            </a:xfrm>
            <a:custGeom>
              <a:avLst/>
              <a:gdLst/>
              <a:ahLst/>
              <a:cxnLst/>
              <a:rect l="l" t="t" r="r" b="b"/>
              <a:pathLst>
                <a:path w="1146" h="3540" extrusionOk="0">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17"/>
          <p:cNvGrpSpPr/>
          <p:nvPr/>
        </p:nvGrpSpPr>
        <p:grpSpPr>
          <a:xfrm>
            <a:off x="598264" y="532772"/>
            <a:ext cx="1921912" cy="326735"/>
            <a:chOff x="1816609" y="3851001"/>
            <a:chExt cx="1093674" cy="222193"/>
          </a:xfrm>
        </p:grpSpPr>
        <p:sp>
          <p:nvSpPr>
            <p:cNvPr id="4938" name="Google Shape;4938;p117"/>
            <p:cNvSpPr/>
            <p:nvPr/>
          </p:nvSpPr>
          <p:spPr>
            <a:xfrm>
              <a:off x="1816609" y="3851001"/>
              <a:ext cx="1093674" cy="222193"/>
            </a:xfrm>
            <a:custGeom>
              <a:avLst/>
              <a:gdLst/>
              <a:ahLst/>
              <a:cxnLst/>
              <a:rect l="l" t="t" r="r" b="b"/>
              <a:pathLst>
                <a:path w="38900" h="7903" extrusionOk="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7"/>
            <p:cNvSpPr/>
            <p:nvPr/>
          </p:nvSpPr>
          <p:spPr>
            <a:xfrm>
              <a:off x="1980627" y="3951650"/>
              <a:ext cx="18078" cy="8744"/>
            </a:xfrm>
            <a:custGeom>
              <a:avLst/>
              <a:gdLst/>
              <a:ahLst/>
              <a:cxnLst/>
              <a:rect l="l" t="t" r="r" b="b"/>
              <a:pathLst>
                <a:path w="643" h="311" extrusionOk="0">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7"/>
            <p:cNvSpPr/>
            <p:nvPr/>
          </p:nvSpPr>
          <p:spPr>
            <a:xfrm>
              <a:off x="1885292" y="3907623"/>
              <a:ext cx="151905" cy="70119"/>
            </a:xfrm>
            <a:custGeom>
              <a:avLst/>
              <a:gdLst/>
              <a:ahLst/>
              <a:cxnLst/>
              <a:rect l="l" t="t" r="r" b="b"/>
              <a:pathLst>
                <a:path w="5403" h="2494" extrusionOk="0">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7"/>
            <p:cNvSpPr/>
            <p:nvPr/>
          </p:nvSpPr>
          <p:spPr>
            <a:xfrm>
              <a:off x="1965080" y="3928906"/>
              <a:ext cx="381802" cy="117689"/>
            </a:xfrm>
            <a:custGeom>
              <a:avLst/>
              <a:gdLst/>
              <a:ahLst/>
              <a:cxnLst/>
              <a:rect l="l" t="t" r="r" b="b"/>
              <a:pathLst>
                <a:path w="13580" h="4186" extrusionOk="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17"/>
            <p:cNvSpPr/>
            <p:nvPr/>
          </p:nvSpPr>
          <p:spPr>
            <a:xfrm>
              <a:off x="1967779" y="3881674"/>
              <a:ext cx="529574" cy="166722"/>
            </a:xfrm>
            <a:custGeom>
              <a:avLst/>
              <a:gdLst/>
              <a:ahLst/>
              <a:cxnLst/>
              <a:rect l="l" t="t" r="r" b="b"/>
              <a:pathLst>
                <a:path w="18836" h="5930" extrusionOk="0">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17"/>
            <p:cNvSpPr/>
            <p:nvPr/>
          </p:nvSpPr>
          <p:spPr>
            <a:xfrm>
              <a:off x="1998789" y="3908551"/>
              <a:ext cx="62247" cy="44928"/>
            </a:xfrm>
            <a:custGeom>
              <a:avLst/>
              <a:gdLst/>
              <a:ahLst/>
              <a:cxnLst/>
              <a:rect l="l" t="t" r="r" b="b"/>
              <a:pathLst>
                <a:path w="2214" h="1598" extrusionOk="0">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17"/>
            <p:cNvSpPr/>
            <p:nvPr/>
          </p:nvSpPr>
          <p:spPr>
            <a:xfrm>
              <a:off x="2486262" y="3887494"/>
              <a:ext cx="316153" cy="104785"/>
            </a:xfrm>
            <a:custGeom>
              <a:avLst/>
              <a:gdLst/>
              <a:ahLst/>
              <a:cxnLst/>
              <a:rect l="l" t="t" r="r" b="b"/>
              <a:pathLst>
                <a:path w="11245" h="3727" extrusionOk="0">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17"/>
            <p:cNvSpPr/>
            <p:nvPr/>
          </p:nvSpPr>
          <p:spPr>
            <a:xfrm>
              <a:off x="2484266" y="3875376"/>
              <a:ext cx="317840" cy="121119"/>
            </a:xfrm>
            <a:custGeom>
              <a:avLst/>
              <a:gdLst/>
              <a:ahLst/>
              <a:cxnLst/>
              <a:rect l="l" t="t" r="r" b="b"/>
              <a:pathLst>
                <a:path w="11305" h="4308" extrusionOk="0">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17"/>
            <p:cNvSpPr/>
            <p:nvPr/>
          </p:nvSpPr>
          <p:spPr>
            <a:xfrm>
              <a:off x="2493712" y="3884176"/>
              <a:ext cx="59351" cy="48442"/>
            </a:xfrm>
            <a:custGeom>
              <a:avLst/>
              <a:gdLst/>
              <a:ahLst/>
              <a:cxnLst/>
              <a:rect l="l" t="t" r="r" b="b"/>
              <a:pathLst>
                <a:path w="2111" h="1723" extrusionOk="0">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117"/>
          <p:cNvGrpSpPr/>
          <p:nvPr/>
        </p:nvGrpSpPr>
        <p:grpSpPr>
          <a:xfrm>
            <a:off x="7224440" y="4447106"/>
            <a:ext cx="1745583" cy="230173"/>
            <a:chOff x="1394800" y="3522000"/>
            <a:chExt cx="1048650" cy="138275"/>
          </a:xfrm>
        </p:grpSpPr>
        <p:sp>
          <p:nvSpPr>
            <p:cNvPr id="4948" name="Google Shape;4948;p117"/>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17"/>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17"/>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17"/>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17"/>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17"/>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17"/>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17"/>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17"/>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17"/>
          <p:cNvGrpSpPr/>
          <p:nvPr/>
        </p:nvGrpSpPr>
        <p:grpSpPr>
          <a:xfrm rot="514806">
            <a:off x="7119919" y="1692026"/>
            <a:ext cx="1118061" cy="876421"/>
            <a:chOff x="378575" y="1776375"/>
            <a:chExt cx="737425" cy="578050"/>
          </a:xfrm>
        </p:grpSpPr>
        <p:sp>
          <p:nvSpPr>
            <p:cNvPr id="4958" name="Google Shape;4958;p117"/>
            <p:cNvSpPr/>
            <p:nvPr/>
          </p:nvSpPr>
          <p:spPr>
            <a:xfrm>
              <a:off x="378575" y="1776375"/>
              <a:ext cx="737425" cy="60825"/>
            </a:xfrm>
            <a:custGeom>
              <a:avLst/>
              <a:gdLst/>
              <a:ahLst/>
              <a:cxnLst/>
              <a:rect l="l" t="t" r="r" b="b"/>
              <a:pathLst>
                <a:path w="29497" h="2433" extrusionOk="0">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7"/>
            <p:cNvSpPr/>
            <p:nvPr/>
          </p:nvSpPr>
          <p:spPr>
            <a:xfrm>
              <a:off x="1004275" y="1828625"/>
              <a:ext cx="74725" cy="327700"/>
            </a:xfrm>
            <a:custGeom>
              <a:avLst/>
              <a:gdLst/>
              <a:ahLst/>
              <a:cxnLst/>
              <a:rect l="l" t="t" r="r" b="b"/>
              <a:pathLst>
                <a:path w="2989" h="13108" extrusionOk="0">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17"/>
            <p:cNvSpPr/>
            <p:nvPr/>
          </p:nvSpPr>
          <p:spPr>
            <a:xfrm>
              <a:off x="1007300" y="1780650"/>
              <a:ext cx="62500" cy="49075"/>
            </a:xfrm>
            <a:custGeom>
              <a:avLst/>
              <a:gdLst/>
              <a:ahLst/>
              <a:cxnLst/>
              <a:rect l="l" t="t" r="r" b="b"/>
              <a:pathLst>
                <a:path w="2500" h="1963" extrusionOk="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17"/>
            <p:cNvSpPr/>
            <p:nvPr/>
          </p:nvSpPr>
          <p:spPr>
            <a:xfrm>
              <a:off x="785225" y="2133225"/>
              <a:ext cx="290025" cy="69200"/>
            </a:xfrm>
            <a:custGeom>
              <a:avLst/>
              <a:gdLst/>
              <a:ahLst/>
              <a:cxnLst/>
              <a:rect l="l" t="t" r="r" b="b"/>
              <a:pathLst>
                <a:path w="11601" h="2768" extrusionOk="0">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7"/>
            <p:cNvSpPr/>
            <p:nvPr/>
          </p:nvSpPr>
          <p:spPr>
            <a:xfrm>
              <a:off x="1013075" y="2131900"/>
              <a:ext cx="60050" cy="47175"/>
            </a:xfrm>
            <a:custGeom>
              <a:avLst/>
              <a:gdLst/>
              <a:ahLst/>
              <a:cxnLst/>
              <a:rect l="l" t="t" r="r" b="b"/>
              <a:pathLst>
                <a:path w="2402" h="1887" extrusionOk="0">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17"/>
            <p:cNvSpPr/>
            <p:nvPr/>
          </p:nvSpPr>
          <p:spPr>
            <a:xfrm>
              <a:off x="798250" y="2195875"/>
              <a:ext cx="62525" cy="151150"/>
            </a:xfrm>
            <a:custGeom>
              <a:avLst/>
              <a:gdLst/>
              <a:ahLst/>
              <a:cxnLst/>
              <a:rect l="l" t="t" r="r" b="b"/>
              <a:pathLst>
                <a:path w="2501" h="6046" extrusionOk="0">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17"/>
            <p:cNvSpPr/>
            <p:nvPr/>
          </p:nvSpPr>
          <p:spPr>
            <a:xfrm>
              <a:off x="805750" y="2179750"/>
              <a:ext cx="58250" cy="23100"/>
            </a:xfrm>
            <a:custGeom>
              <a:avLst/>
              <a:gdLst/>
              <a:ahLst/>
              <a:cxnLst/>
              <a:rect l="l" t="t" r="r" b="b"/>
              <a:pathLst>
                <a:path w="2330" h="924" extrusionOk="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7"/>
            <p:cNvSpPr/>
            <p:nvPr/>
          </p:nvSpPr>
          <p:spPr>
            <a:xfrm>
              <a:off x="799950" y="2316150"/>
              <a:ext cx="21675" cy="32475"/>
            </a:xfrm>
            <a:custGeom>
              <a:avLst/>
              <a:gdLst/>
              <a:ahLst/>
              <a:cxnLst/>
              <a:rect l="l" t="t" r="r" b="b"/>
              <a:pathLst>
                <a:path w="867" h="1299" extrusionOk="0">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7"/>
            <p:cNvSpPr/>
            <p:nvPr/>
          </p:nvSpPr>
          <p:spPr>
            <a:xfrm>
              <a:off x="475450" y="2160675"/>
              <a:ext cx="363125" cy="193750"/>
            </a:xfrm>
            <a:custGeom>
              <a:avLst/>
              <a:gdLst/>
              <a:ahLst/>
              <a:cxnLst/>
              <a:rect l="l" t="t" r="r" b="b"/>
              <a:pathLst>
                <a:path w="14525" h="7750" extrusionOk="0">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7"/>
            <p:cNvSpPr/>
            <p:nvPr/>
          </p:nvSpPr>
          <p:spPr>
            <a:xfrm>
              <a:off x="797650" y="2262025"/>
              <a:ext cx="43350" cy="86600"/>
            </a:xfrm>
            <a:custGeom>
              <a:avLst/>
              <a:gdLst/>
              <a:ahLst/>
              <a:cxnLst/>
              <a:rect l="l" t="t" r="r" b="b"/>
              <a:pathLst>
                <a:path w="1734" h="3464" extrusionOk="0">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7"/>
            <p:cNvSpPr/>
            <p:nvPr/>
          </p:nvSpPr>
          <p:spPr>
            <a:xfrm>
              <a:off x="394775" y="1828875"/>
              <a:ext cx="101325" cy="394500"/>
            </a:xfrm>
            <a:custGeom>
              <a:avLst/>
              <a:gdLst/>
              <a:ahLst/>
              <a:cxnLst/>
              <a:rect l="l" t="t" r="r" b="b"/>
              <a:pathLst>
                <a:path w="4053" h="15780" extrusionOk="0">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7"/>
            <p:cNvSpPr/>
            <p:nvPr/>
          </p:nvSpPr>
          <p:spPr>
            <a:xfrm>
              <a:off x="471175" y="2175750"/>
              <a:ext cx="46850" cy="44750"/>
            </a:xfrm>
            <a:custGeom>
              <a:avLst/>
              <a:gdLst/>
              <a:ahLst/>
              <a:cxnLst/>
              <a:rect l="l" t="t" r="r" b="b"/>
              <a:pathLst>
                <a:path w="1874" h="1790" extrusionOk="0">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117"/>
          <p:cNvGrpSpPr/>
          <p:nvPr/>
        </p:nvGrpSpPr>
        <p:grpSpPr>
          <a:xfrm rot="-130633" flipH="1">
            <a:off x="3045824" y="2695568"/>
            <a:ext cx="3355563" cy="230166"/>
            <a:chOff x="4345425" y="2175475"/>
            <a:chExt cx="800750" cy="176025"/>
          </a:xfrm>
        </p:grpSpPr>
        <p:sp>
          <p:nvSpPr>
            <p:cNvPr id="4971" name="Google Shape;4971;p11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BE23825E-BBF2-3E90-7BCF-163F9D9FF0E1}"/>
              </a:ext>
            </a:extLst>
          </p:cNvPr>
          <p:cNvSpPr/>
          <p:nvPr/>
        </p:nvSpPr>
        <p:spPr>
          <a:xfrm>
            <a:off x="2488590" y="3242208"/>
            <a:ext cx="4393610" cy="14389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artoon hands clapping&#10;&#10;Description automatically generated">
            <a:extLst>
              <a:ext uri="{FF2B5EF4-FFF2-40B4-BE49-F238E27FC236}">
                <a16:creationId xmlns:a16="http://schemas.microsoft.com/office/drawing/2014/main" id="{8CBEA0C2-0AD3-A9DF-3E7E-4B9834CC4D0A}"/>
              </a:ext>
            </a:extLst>
          </p:cNvPr>
          <p:cNvPicPr>
            <a:picLocks noChangeAspect="1"/>
          </p:cNvPicPr>
          <p:nvPr/>
        </p:nvPicPr>
        <p:blipFill>
          <a:blip r:embed="rId3"/>
          <a:stretch>
            <a:fillRect/>
          </a:stretch>
        </p:blipFill>
        <p:spPr>
          <a:xfrm>
            <a:off x="2993518" y="3157816"/>
            <a:ext cx="3329705" cy="14925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68"/>
          <p:cNvSpPr txBox="1">
            <a:spLocks noGrp="1"/>
          </p:cNvSpPr>
          <p:nvPr>
            <p:ph type="subTitle" idx="1"/>
          </p:nvPr>
        </p:nvSpPr>
        <p:spPr>
          <a:xfrm>
            <a:off x="379141" y="2027399"/>
            <a:ext cx="8374715" cy="2125801"/>
          </a:xfrm>
          <a:prstGeom prst="rect">
            <a:avLst/>
          </a:prstGeom>
        </p:spPr>
        <p:txBody>
          <a:bodyPr spcFirstLastPara="1" wrap="square" lIns="91425" tIns="91425" rIns="91425" bIns="91425" anchor="t" anchorCtr="0">
            <a:noAutofit/>
          </a:bodyPr>
          <a:lstStyle/>
          <a:p>
            <a:pPr marL="571500" indent="-342900">
              <a:lnSpc>
                <a:spcPct val="90000"/>
              </a:lnSpc>
              <a:spcAft>
                <a:spcPts val="656"/>
              </a:spcAft>
              <a:buFont typeface="Arial" panose="020B0604020202020204" pitchFamily="34" charset="0"/>
              <a:buChar char="•"/>
            </a:pPr>
            <a:r>
              <a:rPr lang="en-US" sz="2100" dirty="0">
                <a:latin typeface="+mj-lt"/>
                <a:cs typeface="Times New Roman" panose="02020603050405020304" pitchFamily="18" charset="0"/>
              </a:rPr>
              <a:t>Our motivation in this project is to make a website that make communication between the teacher and the student easier and to facilitate the teaching process for the teacher</a:t>
            </a:r>
            <a:r>
              <a:rPr lang="en-US" sz="2400" dirty="0">
                <a:latin typeface="+mj-lt"/>
                <a:cs typeface="Times New Roman" panose="02020603050405020304" pitchFamily="18" charset="0"/>
              </a:rPr>
              <a:t>.</a:t>
            </a:r>
          </a:p>
          <a:p>
            <a:pPr marL="0" lvl="0" indent="0" algn="l" rtl="0">
              <a:spcBef>
                <a:spcPts val="0"/>
              </a:spcBef>
              <a:spcAft>
                <a:spcPts val="0"/>
              </a:spcAft>
              <a:buNone/>
            </a:pPr>
            <a:endParaRPr dirty="0"/>
          </a:p>
        </p:txBody>
      </p:sp>
      <p:sp>
        <p:nvSpPr>
          <p:cNvPr id="1935" name="Google Shape;1935;p68"/>
          <p:cNvSpPr txBox="1">
            <a:spLocks noGrp="1"/>
          </p:cNvSpPr>
          <p:nvPr>
            <p:ph type="title"/>
          </p:nvPr>
        </p:nvSpPr>
        <p:spPr>
          <a:xfrm>
            <a:off x="4572000" y="540000"/>
            <a:ext cx="3852000" cy="1037100"/>
          </a:xfrm>
          <a:prstGeom prst="rect">
            <a:avLst/>
          </a:prstGeom>
        </p:spPr>
        <p:txBody>
          <a:bodyPr spcFirstLastPara="1" wrap="square" lIns="0" tIns="0" rIns="0" bIns="0" anchor="t" anchorCtr="0">
            <a:noAutofit/>
          </a:bodyPr>
          <a:lstStyle/>
          <a:p>
            <a:pPr>
              <a:buClr>
                <a:schemeClr val="dk2"/>
              </a:buClr>
              <a:buSzPts val="1100"/>
            </a:pPr>
            <a:r>
              <a:rPr lang="en-US" sz="3200" b="1" i="1" dirty="0">
                <a:latin typeface="+mj-lt"/>
                <a:cs typeface="Times New Roman" panose="02020603050405020304" pitchFamily="18" charset="0"/>
              </a:rPr>
              <a:t>The learning picnic project .. why ?</a:t>
            </a:r>
            <a:br>
              <a:rPr lang="en-US" sz="3200" b="1" i="1" dirty="0">
                <a:latin typeface="+mj-lt"/>
                <a:cs typeface="Times New Roman" panose="02020603050405020304" pitchFamily="18" charset="0"/>
              </a:rPr>
            </a:br>
            <a:endParaRPr dirty="0"/>
          </a:p>
        </p:txBody>
      </p:sp>
      <p:grpSp>
        <p:nvGrpSpPr>
          <p:cNvPr id="1936" name="Google Shape;1936;p68"/>
          <p:cNvGrpSpPr/>
          <p:nvPr/>
        </p:nvGrpSpPr>
        <p:grpSpPr>
          <a:xfrm>
            <a:off x="1202396" y="605799"/>
            <a:ext cx="580423" cy="681083"/>
            <a:chOff x="645175" y="3632150"/>
            <a:chExt cx="394550" cy="462975"/>
          </a:xfrm>
        </p:grpSpPr>
        <p:sp>
          <p:nvSpPr>
            <p:cNvPr id="1937" name="Google Shape;1937;p68"/>
            <p:cNvSpPr/>
            <p:nvPr/>
          </p:nvSpPr>
          <p:spPr>
            <a:xfrm>
              <a:off x="699725" y="3704850"/>
              <a:ext cx="320175" cy="366225"/>
            </a:xfrm>
            <a:custGeom>
              <a:avLst/>
              <a:gdLst/>
              <a:ahLst/>
              <a:cxnLst/>
              <a:rect l="l" t="t" r="r" b="b"/>
              <a:pathLst>
                <a:path w="12807" h="14649" extrusionOk="0">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645175" y="3632150"/>
              <a:ext cx="394550" cy="462975"/>
            </a:xfrm>
            <a:custGeom>
              <a:avLst/>
              <a:gdLst/>
              <a:ahLst/>
              <a:cxnLst/>
              <a:rect l="l" t="t" r="r" b="b"/>
              <a:pathLst>
                <a:path w="15782" h="18519" extrusionOk="0">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68"/>
          <p:cNvGrpSpPr/>
          <p:nvPr/>
        </p:nvGrpSpPr>
        <p:grpSpPr>
          <a:xfrm rot="10800000">
            <a:off x="3855903" y="605787"/>
            <a:ext cx="806657" cy="421744"/>
            <a:chOff x="1822875" y="1377000"/>
            <a:chExt cx="548075" cy="286550"/>
          </a:xfrm>
        </p:grpSpPr>
        <p:sp>
          <p:nvSpPr>
            <p:cNvPr id="1943" name="Google Shape;1943;p68"/>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8"/>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68"/>
          <p:cNvGrpSpPr/>
          <p:nvPr/>
        </p:nvGrpSpPr>
        <p:grpSpPr>
          <a:xfrm>
            <a:off x="6548273" y="1410750"/>
            <a:ext cx="1875837" cy="176025"/>
            <a:chOff x="4345425" y="2175475"/>
            <a:chExt cx="800750" cy="176025"/>
          </a:xfrm>
        </p:grpSpPr>
        <p:sp>
          <p:nvSpPr>
            <p:cNvPr id="1953" name="Google Shape;1953;p6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68"/>
          <p:cNvGrpSpPr/>
          <p:nvPr/>
        </p:nvGrpSpPr>
        <p:grpSpPr>
          <a:xfrm>
            <a:off x="5204143" y="969850"/>
            <a:ext cx="3220056" cy="176025"/>
            <a:chOff x="4345425" y="2175475"/>
            <a:chExt cx="800750" cy="176025"/>
          </a:xfrm>
        </p:grpSpPr>
        <p:sp>
          <p:nvSpPr>
            <p:cNvPr id="1956" name="Google Shape;1956;p6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6DC35B71-7435-FD4D-6EAF-9C563E0DFC90}"/>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3</a:t>
            </a:r>
          </a:p>
        </p:txBody>
      </p:sp>
    </p:spTree>
    <p:extLst>
      <p:ext uri="{BB962C8B-B14F-4D97-AF65-F5344CB8AC3E}">
        <p14:creationId xmlns:p14="http://schemas.microsoft.com/office/powerpoint/2010/main" val="35166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grpSp>
        <p:nvGrpSpPr>
          <p:cNvPr id="1962" name="Google Shape;1962;p69"/>
          <p:cNvGrpSpPr/>
          <p:nvPr/>
        </p:nvGrpSpPr>
        <p:grpSpPr>
          <a:xfrm>
            <a:off x="2310362" y="985117"/>
            <a:ext cx="4523277" cy="176025"/>
            <a:chOff x="4345425" y="2175475"/>
            <a:chExt cx="800750" cy="176025"/>
          </a:xfrm>
        </p:grpSpPr>
        <p:sp>
          <p:nvSpPr>
            <p:cNvPr id="1963" name="Google Shape;1963;p6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69"/>
          <p:cNvGrpSpPr/>
          <p:nvPr/>
        </p:nvGrpSpPr>
        <p:grpSpPr>
          <a:xfrm rot="474737">
            <a:off x="1135335" y="1297455"/>
            <a:ext cx="2049331" cy="585348"/>
            <a:chOff x="4345425" y="2175475"/>
            <a:chExt cx="800750" cy="176025"/>
          </a:xfrm>
        </p:grpSpPr>
        <p:sp>
          <p:nvSpPr>
            <p:cNvPr id="1966" name="Google Shape;1966;p6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69"/>
          <p:cNvGrpSpPr/>
          <p:nvPr/>
        </p:nvGrpSpPr>
        <p:grpSpPr>
          <a:xfrm rot="474737">
            <a:off x="1135335" y="3004280"/>
            <a:ext cx="2049331" cy="585348"/>
            <a:chOff x="4345425" y="2175475"/>
            <a:chExt cx="800750" cy="176025"/>
          </a:xfrm>
        </p:grpSpPr>
        <p:sp>
          <p:nvSpPr>
            <p:cNvPr id="1969" name="Google Shape;1969;p6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69"/>
          <p:cNvSpPr txBox="1">
            <a:spLocks noGrp="1"/>
          </p:cNvSpPr>
          <p:nvPr>
            <p:ph type="subTitle" idx="3"/>
          </p:nvPr>
        </p:nvSpPr>
        <p:spPr>
          <a:xfrm>
            <a:off x="906900" y="1743948"/>
            <a:ext cx="3051053" cy="1167289"/>
          </a:xfrm>
          <a:prstGeom prst="rect">
            <a:avLst/>
          </a:prstGeom>
        </p:spPr>
        <p:txBody>
          <a:bodyPr spcFirstLastPara="1" wrap="square" lIns="0" tIns="0" rIns="0" bIns="0" anchor="t" anchorCtr="0">
            <a:noAutofit/>
          </a:bodyPr>
          <a:lstStyle/>
          <a:p>
            <a:pPr lvl="0"/>
            <a:r>
              <a:rPr lang="en-US" sz="1400" dirty="0">
                <a:latin typeface="+mn-lt"/>
                <a:cs typeface="Times New Roman" panose="02020603050405020304" pitchFamily="18" charset="0"/>
              </a:rPr>
              <a:t>This system is designed for the subjects of the fourth stage of primary school and is intended only for subjects taught in the English language.</a:t>
            </a:r>
          </a:p>
        </p:txBody>
      </p:sp>
      <p:sp>
        <p:nvSpPr>
          <p:cNvPr id="1972" name="Google Shape;1972;p69"/>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For whom ?</a:t>
            </a:r>
            <a:br>
              <a:rPr lang="en-US" dirty="0"/>
            </a:br>
            <a:endParaRPr dirty="0"/>
          </a:p>
        </p:txBody>
      </p:sp>
      <p:sp>
        <p:nvSpPr>
          <p:cNvPr id="1973" name="Google Shape;1973;p69"/>
          <p:cNvSpPr txBox="1">
            <a:spLocks noGrp="1"/>
          </p:cNvSpPr>
          <p:nvPr>
            <p:ph type="subTitle" idx="1"/>
          </p:nvPr>
        </p:nvSpPr>
        <p:spPr>
          <a:xfrm>
            <a:off x="906900" y="2987325"/>
            <a:ext cx="2506200" cy="4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2</a:t>
            </a:r>
            <a:endParaRPr dirty="0"/>
          </a:p>
        </p:txBody>
      </p:sp>
      <p:sp>
        <p:nvSpPr>
          <p:cNvPr id="1974" name="Google Shape;1974;p69"/>
          <p:cNvSpPr txBox="1">
            <a:spLocks noGrp="1"/>
          </p:cNvSpPr>
          <p:nvPr>
            <p:ph type="subTitle" idx="2"/>
          </p:nvPr>
        </p:nvSpPr>
        <p:spPr>
          <a:xfrm>
            <a:off x="906900" y="1279771"/>
            <a:ext cx="2506200" cy="4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1</a:t>
            </a:r>
            <a:endParaRPr dirty="0"/>
          </a:p>
        </p:txBody>
      </p:sp>
      <p:sp>
        <p:nvSpPr>
          <p:cNvPr id="1975" name="Google Shape;1975;p69"/>
          <p:cNvSpPr txBox="1">
            <a:spLocks noGrp="1"/>
          </p:cNvSpPr>
          <p:nvPr>
            <p:ph type="subTitle" idx="4"/>
          </p:nvPr>
        </p:nvSpPr>
        <p:spPr>
          <a:xfrm>
            <a:off x="906899" y="3464338"/>
            <a:ext cx="3018507" cy="1196872"/>
          </a:xfrm>
          <a:prstGeom prst="rect">
            <a:avLst/>
          </a:prstGeom>
        </p:spPr>
        <p:txBody>
          <a:bodyPr spcFirstLastPara="1" wrap="square" lIns="0" tIns="0" rIns="0" bIns="0" anchor="t" anchorCtr="0">
            <a:noAutofit/>
          </a:bodyPr>
          <a:lstStyle/>
          <a:p>
            <a:pPr lvl="0"/>
            <a:r>
              <a:rPr lang="en-US" sz="1400" dirty="0">
                <a:latin typeface="+mn-lt"/>
                <a:cs typeface="Times New Roman" panose="02020603050405020304" pitchFamily="18" charset="0"/>
              </a:rPr>
              <a:t>There are 4 main people who have a role in this system:</a:t>
            </a:r>
          </a:p>
          <a:p>
            <a:pPr lvl="0"/>
            <a:r>
              <a:rPr lang="en-US" sz="1400" dirty="0">
                <a:latin typeface="+mn-lt"/>
                <a:cs typeface="Times New Roman" panose="02020603050405020304" pitchFamily="18" charset="0"/>
              </a:rPr>
              <a:t> the teacher, the student, the parent and admin who is responsible for managing accounts.</a:t>
            </a:r>
          </a:p>
          <a:p>
            <a:pPr lvl="0"/>
            <a:endParaRPr lang="en-US" sz="1400" dirty="0">
              <a:latin typeface="+mn-lt"/>
              <a:cs typeface="Times New Roman" panose="02020603050405020304" pitchFamily="18" charset="0"/>
            </a:endParaRPr>
          </a:p>
        </p:txBody>
      </p:sp>
      <p:grpSp>
        <p:nvGrpSpPr>
          <p:cNvPr id="1976" name="Google Shape;1976;p69"/>
          <p:cNvGrpSpPr/>
          <p:nvPr/>
        </p:nvGrpSpPr>
        <p:grpSpPr>
          <a:xfrm rot="-6801366">
            <a:off x="7144946" y="2345985"/>
            <a:ext cx="2830254" cy="1313173"/>
            <a:chOff x="6563688" y="1203747"/>
            <a:chExt cx="2086349" cy="968018"/>
          </a:xfrm>
        </p:grpSpPr>
        <p:sp>
          <p:nvSpPr>
            <p:cNvPr id="1977" name="Google Shape;1977;p69"/>
            <p:cNvSpPr/>
            <p:nvPr/>
          </p:nvSpPr>
          <p:spPr>
            <a:xfrm>
              <a:off x="8304770" y="1884263"/>
              <a:ext cx="130601" cy="220004"/>
            </a:xfrm>
            <a:custGeom>
              <a:avLst/>
              <a:gdLst/>
              <a:ahLst/>
              <a:cxnLst/>
              <a:rect l="l" t="t" r="r" b="b"/>
              <a:pathLst>
                <a:path w="1398" h="2355" extrusionOk="0">
                  <a:moveTo>
                    <a:pt x="729" y="0"/>
                  </a:moveTo>
                  <a:cubicBezTo>
                    <a:pt x="729" y="0"/>
                    <a:pt x="623" y="258"/>
                    <a:pt x="517" y="593"/>
                  </a:cubicBezTo>
                  <a:cubicBezTo>
                    <a:pt x="410" y="851"/>
                    <a:pt x="319" y="1140"/>
                    <a:pt x="228" y="1398"/>
                  </a:cubicBezTo>
                  <a:cubicBezTo>
                    <a:pt x="91" y="1778"/>
                    <a:pt x="0" y="2066"/>
                    <a:pt x="0" y="2066"/>
                  </a:cubicBezTo>
                  <a:lnTo>
                    <a:pt x="638" y="2355"/>
                  </a:lnTo>
                  <a:lnTo>
                    <a:pt x="669" y="2279"/>
                  </a:lnTo>
                  <a:lnTo>
                    <a:pt x="1398" y="304"/>
                  </a:lnTo>
                  <a:lnTo>
                    <a:pt x="7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9"/>
            <p:cNvSpPr/>
            <p:nvPr/>
          </p:nvSpPr>
          <p:spPr>
            <a:xfrm>
              <a:off x="8291394" y="1881137"/>
              <a:ext cx="87535" cy="209634"/>
            </a:xfrm>
            <a:custGeom>
              <a:avLst/>
              <a:gdLst/>
              <a:ahLst/>
              <a:cxnLst/>
              <a:rect l="l" t="t" r="r" b="b"/>
              <a:pathLst>
                <a:path w="937" h="2244" extrusionOk="0">
                  <a:moveTo>
                    <a:pt x="916" y="158"/>
                  </a:moveTo>
                  <a:cubicBezTo>
                    <a:pt x="900" y="193"/>
                    <a:pt x="871" y="206"/>
                    <a:pt x="830" y="206"/>
                  </a:cubicBezTo>
                  <a:lnTo>
                    <a:pt x="830" y="190"/>
                  </a:lnTo>
                  <a:cubicBezTo>
                    <a:pt x="867" y="190"/>
                    <a:pt x="897" y="180"/>
                    <a:pt x="916" y="158"/>
                  </a:cubicBezTo>
                  <a:close/>
                  <a:moveTo>
                    <a:pt x="827" y="0"/>
                  </a:moveTo>
                  <a:cubicBezTo>
                    <a:pt x="783" y="0"/>
                    <a:pt x="738" y="27"/>
                    <a:pt x="724" y="84"/>
                  </a:cubicBezTo>
                  <a:cubicBezTo>
                    <a:pt x="542" y="388"/>
                    <a:pt x="405" y="722"/>
                    <a:pt x="284" y="1072"/>
                  </a:cubicBezTo>
                  <a:cubicBezTo>
                    <a:pt x="162" y="1406"/>
                    <a:pt x="71" y="1770"/>
                    <a:pt x="10" y="2120"/>
                  </a:cubicBezTo>
                  <a:cubicBezTo>
                    <a:pt x="0" y="2197"/>
                    <a:pt x="59" y="2244"/>
                    <a:pt x="114" y="2244"/>
                  </a:cubicBezTo>
                  <a:cubicBezTo>
                    <a:pt x="145" y="2244"/>
                    <a:pt x="176" y="2229"/>
                    <a:pt x="192" y="2196"/>
                  </a:cubicBezTo>
                  <a:cubicBezTo>
                    <a:pt x="555" y="1560"/>
                    <a:pt x="798" y="865"/>
                    <a:pt x="920" y="154"/>
                  </a:cubicBezTo>
                  <a:lnTo>
                    <a:pt x="920" y="154"/>
                  </a:lnTo>
                  <a:cubicBezTo>
                    <a:pt x="931" y="140"/>
                    <a:pt x="937" y="121"/>
                    <a:pt x="937" y="99"/>
                  </a:cubicBezTo>
                  <a:cubicBezTo>
                    <a:pt x="929" y="35"/>
                    <a:pt x="878"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9"/>
            <p:cNvSpPr/>
            <p:nvPr/>
          </p:nvSpPr>
          <p:spPr>
            <a:xfrm>
              <a:off x="8353799" y="1910751"/>
              <a:ext cx="88469" cy="201320"/>
            </a:xfrm>
            <a:custGeom>
              <a:avLst/>
              <a:gdLst/>
              <a:ahLst/>
              <a:cxnLst/>
              <a:rect l="l" t="t" r="r" b="b"/>
              <a:pathLst>
                <a:path w="947" h="2155" extrusionOk="0">
                  <a:moveTo>
                    <a:pt x="831" y="0"/>
                  </a:moveTo>
                  <a:cubicBezTo>
                    <a:pt x="797" y="0"/>
                    <a:pt x="762" y="17"/>
                    <a:pt x="740" y="56"/>
                  </a:cubicBezTo>
                  <a:cubicBezTo>
                    <a:pt x="390" y="663"/>
                    <a:pt x="132" y="1332"/>
                    <a:pt x="10" y="2031"/>
                  </a:cubicBezTo>
                  <a:cubicBezTo>
                    <a:pt x="1" y="2108"/>
                    <a:pt x="59" y="2155"/>
                    <a:pt x="118" y="2155"/>
                  </a:cubicBezTo>
                  <a:cubicBezTo>
                    <a:pt x="152" y="2155"/>
                    <a:pt x="186" y="2140"/>
                    <a:pt x="208" y="2107"/>
                  </a:cubicBezTo>
                  <a:cubicBezTo>
                    <a:pt x="557" y="1484"/>
                    <a:pt x="800" y="815"/>
                    <a:pt x="937" y="116"/>
                  </a:cubicBezTo>
                  <a:cubicBezTo>
                    <a:pt x="947" y="49"/>
                    <a:pt x="889" y="0"/>
                    <a:pt x="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0" name="Google Shape;1980;p69"/>
            <p:cNvGrpSpPr/>
            <p:nvPr/>
          </p:nvGrpSpPr>
          <p:grpSpPr>
            <a:xfrm>
              <a:off x="6563688" y="1203747"/>
              <a:ext cx="2086349" cy="968018"/>
              <a:chOff x="6563688" y="1203747"/>
              <a:chExt cx="2086349" cy="968018"/>
            </a:xfrm>
          </p:grpSpPr>
          <p:sp>
            <p:nvSpPr>
              <p:cNvPr id="1981" name="Google Shape;1981;p69"/>
              <p:cNvSpPr/>
              <p:nvPr/>
            </p:nvSpPr>
            <p:spPr>
              <a:xfrm>
                <a:off x="6904033" y="1327945"/>
                <a:ext cx="1449038" cy="686917"/>
              </a:xfrm>
              <a:custGeom>
                <a:avLst/>
                <a:gdLst/>
                <a:ahLst/>
                <a:cxnLst/>
                <a:rect l="l" t="t" r="r" b="b"/>
                <a:pathLst>
                  <a:path w="15511" h="7353" extrusionOk="0">
                    <a:moveTo>
                      <a:pt x="547" y="0"/>
                    </a:moveTo>
                    <a:cubicBezTo>
                      <a:pt x="623" y="46"/>
                      <a:pt x="654" y="137"/>
                      <a:pt x="623" y="213"/>
                    </a:cubicBezTo>
                    <a:cubicBezTo>
                      <a:pt x="587" y="303"/>
                      <a:pt x="493" y="320"/>
                      <a:pt x="391" y="320"/>
                    </a:cubicBezTo>
                    <a:cubicBezTo>
                      <a:pt x="333" y="320"/>
                      <a:pt x="273" y="314"/>
                      <a:pt x="218" y="314"/>
                    </a:cubicBezTo>
                    <a:cubicBezTo>
                      <a:pt x="125" y="314"/>
                      <a:pt x="48" y="329"/>
                      <a:pt x="31" y="410"/>
                    </a:cubicBezTo>
                    <a:cubicBezTo>
                      <a:pt x="0" y="577"/>
                      <a:pt x="243" y="745"/>
                      <a:pt x="350" y="912"/>
                    </a:cubicBezTo>
                    <a:lnTo>
                      <a:pt x="15131" y="7322"/>
                    </a:lnTo>
                    <a:lnTo>
                      <a:pt x="15222" y="7353"/>
                    </a:lnTo>
                    <a:cubicBezTo>
                      <a:pt x="15313" y="7095"/>
                      <a:pt x="15420" y="6806"/>
                      <a:pt x="15511" y="6548"/>
                    </a:cubicBezTo>
                    <a:lnTo>
                      <a:pt x="5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9"/>
              <p:cNvSpPr/>
              <p:nvPr/>
            </p:nvSpPr>
            <p:spPr>
              <a:xfrm>
                <a:off x="6923838" y="1276844"/>
                <a:ext cx="1449131" cy="662815"/>
              </a:xfrm>
              <a:custGeom>
                <a:avLst/>
                <a:gdLst/>
                <a:ahLst/>
                <a:cxnLst/>
                <a:rect l="l" t="t" r="r" b="b"/>
                <a:pathLst>
                  <a:path w="15512" h="7095" extrusionOk="0">
                    <a:moveTo>
                      <a:pt x="593" y="0"/>
                    </a:moveTo>
                    <a:cubicBezTo>
                      <a:pt x="593" y="0"/>
                      <a:pt x="47" y="0"/>
                      <a:pt x="16" y="198"/>
                    </a:cubicBezTo>
                    <a:cubicBezTo>
                      <a:pt x="1" y="319"/>
                      <a:pt x="214" y="426"/>
                      <a:pt x="335" y="547"/>
                    </a:cubicBezTo>
                    <a:lnTo>
                      <a:pt x="15299" y="7095"/>
                    </a:lnTo>
                    <a:cubicBezTo>
                      <a:pt x="15405" y="6760"/>
                      <a:pt x="15511" y="6502"/>
                      <a:pt x="15511" y="6502"/>
                    </a:cubicBezTo>
                    <a:lnTo>
                      <a:pt x="5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9"/>
              <p:cNvSpPr/>
              <p:nvPr/>
            </p:nvSpPr>
            <p:spPr>
              <a:xfrm>
                <a:off x="6889833" y="1413051"/>
                <a:ext cx="1436332" cy="664310"/>
              </a:xfrm>
              <a:custGeom>
                <a:avLst/>
                <a:gdLst/>
                <a:ahLst/>
                <a:cxnLst/>
                <a:rect l="l" t="t" r="r" b="b"/>
                <a:pathLst>
                  <a:path w="15375" h="7111" extrusionOk="0">
                    <a:moveTo>
                      <a:pt x="502" y="1"/>
                    </a:moveTo>
                    <a:cubicBezTo>
                      <a:pt x="532" y="46"/>
                      <a:pt x="562" y="92"/>
                      <a:pt x="562" y="137"/>
                    </a:cubicBezTo>
                    <a:cubicBezTo>
                      <a:pt x="553" y="287"/>
                      <a:pt x="365" y="316"/>
                      <a:pt x="208" y="316"/>
                    </a:cubicBezTo>
                    <a:cubicBezTo>
                      <a:pt x="110" y="316"/>
                      <a:pt x="24" y="304"/>
                      <a:pt x="0" y="304"/>
                    </a:cubicBezTo>
                    <a:lnTo>
                      <a:pt x="137" y="396"/>
                    </a:lnTo>
                    <a:lnTo>
                      <a:pt x="15146" y="7110"/>
                    </a:lnTo>
                    <a:cubicBezTo>
                      <a:pt x="15146" y="7110"/>
                      <a:pt x="15237" y="6806"/>
                      <a:pt x="15374" y="6442"/>
                    </a:cubicBezTo>
                    <a:lnTo>
                      <a:pt x="15283" y="6411"/>
                    </a:lnTo>
                    <a:lnTo>
                      <a:pt x="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9"/>
              <p:cNvSpPr/>
              <p:nvPr/>
            </p:nvSpPr>
            <p:spPr>
              <a:xfrm>
                <a:off x="6672726" y="1221446"/>
                <a:ext cx="306604" cy="220845"/>
              </a:xfrm>
              <a:custGeom>
                <a:avLst/>
                <a:gdLst/>
                <a:ahLst/>
                <a:cxnLst/>
                <a:rect l="l" t="t" r="r" b="b"/>
                <a:pathLst>
                  <a:path w="3282" h="2364" extrusionOk="0">
                    <a:moveTo>
                      <a:pt x="425" y="1"/>
                    </a:moveTo>
                    <a:cubicBezTo>
                      <a:pt x="425" y="1"/>
                      <a:pt x="608" y="305"/>
                      <a:pt x="0" y="563"/>
                    </a:cubicBezTo>
                    <a:cubicBezTo>
                      <a:pt x="760" y="1186"/>
                      <a:pt x="1929" y="2052"/>
                      <a:pt x="2324" y="2340"/>
                    </a:cubicBezTo>
                    <a:cubicBezTo>
                      <a:pt x="2350" y="2347"/>
                      <a:pt x="2449" y="2363"/>
                      <a:pt x="2557" y="2363"/>
                    </a:cubicBezTo>
                    <a:cubicBezTo>
                      <a:pt x="2708" y="2363"/>
                      <a:pt x="2878" y="2330"/>
                      <a:pt x="2886" y="2188"/>
                    </a:cubicBezTo>
                    <a:cubicBezTo>
                      <a:pt x="2871" y="2128"/>
                      <a:pt x="2856" y="2082"/>
                      <a:pt x="2826" y="2036"/>
                    </a:cubicBezTo>
                    <a:cubicBezTo>
                      <a:pt x="2719" y="1869"/>
                      <a:pt x="2476" y="1717"/>
                      <a:pt x="2507" y="1550"/>
                    </a:cubicBezTo>
                    <a:cubicBezTo>
                      <a:pt x="2524" y="1469"/>
                      <a:pt x="2601" y="1454"/>
                      <a:pt x="2694" y="1454"/>
                    </a:cubicBezTo>
                    <a:cubicBezTo>
                      <a:pt x="2749" y="1454"/>
                      <a:pt x="2809" y="1460"/>
                      <a:pt x="2867" y="1460"/>
                    </a:cubicBezTo>
                    <a:cubicBezTo>
                      <a:pt x="2969" y="1460"/>
                      <a:pt x="3063" y="1443"/>
                      <a:pt x="3099" y="1353"/>
                    </a:cubicBezTo>
                    <a:cubicBezTo>
                      <a:pt x="3130" y="1277"/>
                      <a:pt x="3099" y="1186"/>
                      <a:pt x="3023" y="1140"/>
                    </a:cubicBezTo>
                    <a:cubicBezTo>
                      <a:pt x="2902" y="1019"/>
                      <a:pt x="2689" y="912"/>
                      <a:pt x="2704" y="791"/>
                    </a:cubicBezTo>
                    <a:cubicBezTo>
                      <a:pt x="2735" y="593"/>
                      <a:pt x="3281" y="593"/>
                      <a:pt x="3281" y="593"/>
                    </a:cubicBezTo>
                    <a:cubicBezTo>
                      <a:pt x="3281" y="593"/>
                      <a:pt x="1595" y="198"/>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9"/>
              <p:cNvSpPr/>
              <p:nvPr/>
            </p:nvSpPr>
            <p:spPr>
              <a:xfrm>
                <a:off x="8364372" y="1912569"/>
                <a:ext cx="283903" cy="236539"/>
              </a:xfrm>
              <a:custGeom>
                <a:avLst/>
                <a:gdLst/>
                <a:ahLst/>
                <a:cxnLst/>
                <a:rect l="l" t="t" r="r" b="b"/>
                <a:pathLst>
                  <a:path w="3039" h="2532" extrusionOk="0">
                    <a:moveTo>
                      <a:pt x="760" y="1"/>
                    </a:moveTo>
                    <a:lnTo>
                      <a:pt x="31" y="1976"/>
                    </a:lnTo>
                    <a:lnTo>
                      <a:pt x="0" y="2052"/>
                    </a:lnTo>
                    <a:lnTo>
                      <a:pt x="471" y="2264"/>
                    </a:lnTo>
                    <a:cubicBezTo>
                      <a:pt x="471" y="2264"/>
                      <a:pt x="1004" y="2531"/>
                      <a:pt x="1547" y="2531"/>
                    </a:cubicBezTo>
                    <a:cubicBezTo>
                      <a:pt x="1938" y="2531"/>
                      <a:pt x="2333" y="2392"/>
                      <a:pt x="2537" y="1915"/>
                    </a:cubicBezTo>
                    <a:cubicBezTo>
                      <a:pt x="3038" y="761"/>
                      <a:pt x="1322" y="244"/>
                      <a:pt x="1322" y="244"/>
                    </a:cubicBezTo>
                    <a:lnTo>
                      <a:pt x="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9"/>
              <p:cNvSpPr/>
              <p:nvPr/>
            </p:nvSpPr>
            <p:spPr>
              <a:xfrm>
                <a:off x="6610585" y="1211781"/>
                <a:ext cx="120699" cy="64180"/>
              </a:xfrm>
              <a:custGeom>
                <a:avLst/>
                <a:gdLst/>
                <a:ahLst/>
                <a:cxnLst/>
                <a:rect l="l" t="t" r="r" b="b"/>
                <a:pathLst>
                  <a:path w="1292" h="687" extrusionOk="0">
                    <a:moveTo>
                      <a:pt x="167" y="0"/>
                    </a:moveTo>
                    <a:cubicBezTo>
                      <a:pt x="104" y="0"/>
                      <a:pt x="62" y="6"/>
                      <a:pt x="46" y="18"/>
                    </a:cubicBezTo>
                    <a:cubicBezTo>
                      <a:pt x="0" y="79"/>
                      <a:pt x="289" y="352"/>
                      <a:pt x="699" y="686"/>
                    </a:cubicBezTo>
                    <a:cubicBezTo>
                      <a:pt x="1292" y="428"/>
                      <a:pt x="1124" y="124"/>
                      <a:pt x="1124" y="124"/>
                    </a:cubicBezTo>
                    <a:cubicBezTo>
                      <a:pt x="698" y="46"/>
                      <a:pt x="346"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9"/>
              <p:cNvSpPr/>
              <p:nvPr/>
            </p:nvSpPr>
            <p:spPr>
              <a:xfrm>
                <a:off x="6563688" y="1203747"/>
                <a:ext cx="2086349" cy="968018"/>
              </a:xfrm>
              <a:custGeom>
                <a:avLst/>
                <a:gdLst/>
                <a:ahLst/>
                <a:cxnLst/>
                <a:rect l="l" t="t" r="r" b="b"/>
                <a:pathLst>
                  <a:path w="22333" h="10362" extrusionOk="0">
                    <a:moveTo>
                      <a:pt x="750" y="301"/>
                    </a:moveTo>
                    <a:lnTo>
                      <a:pt x="750" y="301"/>
                    </a:lnTo>
                    <a:cubicBezTo>
                      <a:pt x="1904" y="407"/>
                      <a:pt x="3323" y="813"/>
                      <a:pt x="4346" y="1000"/>
                    </a:cubicBezTo>
                    <a:cubicBezTo>
                      <a:pt x="5318" y="1426"/>
                      <a:pt x="6412" y="1851"/>
                      <a:pt x="7399" y="2276"/>
                    </a:cubicBezTo>
                    <a:cubicBezTo>
                      <a:pt x="10164" y="3492"/>
                      <a:pt x="13704" y="5148"/>
                      <a:pt x="16499" y="6241"/>
                    </a:cubicBezTo>
                    <a:cubicBezTo>
                      <a:pt x="17851" y="6819"/>
                      <a:pt x="19172" y="7441"/>
                      <a:pt x="20509" y="8034"/>
                    </a:cubicBezTo>
                    <a:cubicBezTo>
                      <a:pt x="21330" y="8307"/>
                      <a:pt x="22180" y="9021"/>
                      <a:pt x="21421" y="9826"/>
                    </a:cubicBezTo>
                    <a:cubicBezTo>
                      <a:pt x="21223" y="9979"/>
                      <a:pt x="21006" y="10039"/>
                      <a:pt x="20782" y="10039"/>
                    </a:cubicBezTo>
                    <a:cubicBezTo>
                      <a:pt x="20181" y="10039"/>
                      <a:pt x="19521" y="9611"/>
                      <a:pt x="18990" y="9401"/>
                    </a:cubicBezTo>
                    <a:cubicBezTo>
                      <a:pt x="17304" y="8611"/>
                      <a:pt x="15542" y="7973"/>
                      <a:pt x="13856" y="7198"/>
                    </a:cubicBezTo>
                    <a:cubicBezTo>
                      <a:pt x="12367" y="6530"/>
                      <a:pt x="10255" y="5558"/>
                      <a:pt x="8751" y="4889"/>
                    </a:cubicBezTo>
                    <a:cubicBezTo>
                      <a:pt x="7050" y="4130"/>
                      <a:pt x="5333" y="3385"/>
                      <a:pt x="3632" y="2656"/>
                    </a:cubicBezTo>
                    <a:lnTo>
                      <a:pt x="3510" y="2550"/>
                    </a:lnTo>
                    <a:lnTo>
                      <a:pt x="3495" y="2565"/>
                    </a:lnTo>
                    <a:cubicBezTo>
                      <a:pt x="3494" y="2564"/>
                      <a:pt x="3493" y="2563"/>
                      <a:pt x="3492" y="2563"/>
                    </a:cubicBezTo>
                    <a:lnTo>
                      <a:pt x="3492" y="2563"/>
                    </a:lnTo>
                    <a:cubicBezTo>
                      <a:pt x="2703" y="1956"/>
                      <a:pt x="1945" y="1349"/>
                      <a:pt x="1186" y="727"/>
                    </a:cubicBezTo>
                    <a:cubicBezTo>
                      <a:pt x="1025" y="589"/>
                      <a:pt x="882" y="452"/>
                      <a:pt x="750" y="301"/>
                    </a:cubicBezTo>
                    <a:close/>
                    <a:moveTo>
                      <a:pt x="670" y="0"/>
                    </a:moveTo>
                    <a:cubicBezTo>
                      <a:pt x="600" y="0"/>
                      <a:pt x="529" y="4"/>
                      <a:pt x="457" y="13"/>
                    </a:cubicBezTo>
                    <a:cubicBezTo>
                      <a:pt x="1" y="210"/>
                      <a:pt x="837" y="742"/>
                      <a:pt x="1019" y="924"/>
                    </a:cubicBezTo>
                    <a:cubicBezTo>
                      <a:pt x="1794" y="1532"/>
                      <a:pt x="2599" y="2109"/>
                      <a:pt x="3404" y="2671"/>
                    </a:cubicBezTo>
                    <a:cubicBezTo>
                      <a:pt x="3404" y="2672"/>
                      <a:pt x="3404" y="2672"/>
                      <a:pt x="3404" y="2672"/>
                    </a:cubicBezTo>
                    <a:lnTo>
                      <a:pt x="3404" y="2672"/>
                    </a:lnTo>
                    <a:cubicBezTo>
                      <a:pt x="3408" y="2677"/>
                      <a:pt x="3413" y="2682"/>
                      <a:pt x="3419" y="2687"/>
                    </a:cubicBezTo>
                    <a:lnTo>
                      <a:pt x="3541" y="2778"/>
                    </a:lnTo>
                    <a:cubicBezTo>
                      <a:pt x="4391" y="3188"/>
                      <a:pt x="5242" y="3583"/>
                      <a:pt x="6093" y="3963"/>
                    </a:cubicBezTo>
                    <a:cubicBezTo>
                      <a:pt x="8539" y="5087"/>
                      <a:pt x="11303" y="6272"/>
                      <a:pt x="13764" y="7381"/>
                    </a:cubicBezTo>
                    <a:cubicBezTo>
                      <a:pt x="15466" y="8110"/>
                      <a:pt x="17122" y="9006"/>
                      <a:pt x="18823" y="9735"/>
                    </a:cubicBezTo>
                    <a:cubicBezTo>
                      <a:pt x="19441" y="9994"/>
                      <a:pt x="20100" y="10362"/>
                      <a:pt x="20775" y="10362"/>
                    </a:cubicBezTo>
                    <a:cubicBezTo>
                      <a:pt x="20813" y="10362"/>
                      <a:pt x="20851" y="10361"/>
                      <a:pt x="20889" y="10358"/>
                    </a:cubicBezTo>
                    <a:cubicBezTo>
                      <a:pt x="21740" y="10358"/>
                      <a:pt x="22332" y="9280"/>
                      <a:pt x="21831" y="8596"/>
                    </a:cubicBezTo>
                    <a:cubicBezTo>
                      <a:pt x="21558" y="8171"/>
                      <a:pt x="20995" y="7912"/>
                      <a:pt x="20616" y="7776"/>
                    </a:cubicBezTo>
                    <a:cubicBezTo>
                      <a:pt x="19264" y="7198"/>
                      <a:pt x="17912" y="6651"/>
                      <a:pt x="16560" y="6044"/>
                    </a:cubicBezTo>
                    <a:cubicBezTo>
                      <a:pt x="13871" y="4753"/>
                      <a:pt x="10240" y="3279"/>
                      <a:pt x="7475" y="2079"/>
                    </a:cubicBezTo>
                    <a:cubicBezTo>
                      <a:pt x="6488" y="1638"/>
                      <a:pt x="5424" y="1122"/>
                      <a:pt x="4437" y="696"/>
                    </a:cubicBezTo>
                    <a:cubicBezTo>
                      <a:pt x="3480" y="469"/>
                      <a:pt x="2508" y="271"/>
                      <a:pt x="1535" y="104"/>
                    </a:cubicBezTo>
                    <a:cubicBezTo>
                      <a:pt x="1240" y="67"/>
                      <a:pt x="965"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9"/>
              <p:cNvSpPr/>
              <p:nvPr/>
            </p:nvSpPr>
            <p:spPr>
              <a:xfrm>
                <a:off x="6880568" y="1277829"/>
                <a:ext cx="104817" cy="177778"/>
              </a:xfrm>
              <a:custGeom>
                <a:avLst/>
                <a:gdLst/>
                <a:ahLst/>
                <a:cxnLst/>
                <a:rect l="l" t="t" r="r" b="b"/>
                <a:pathLst>
                  <a:path w="1122" h="1903" extrusionOk="0">
                    <a:moveTo>
                      <a:pt x="855" y="0"/>
                    </a:moveTo>
                    <a:cubicBezTo>
                      <a:pt x="749" y="0"/>
                      <a:pt x="628" y="15"/>
                      <a:pt x="559" y="40"/>
                    </a:cubicBezTo>
                    <a:cubicBezTo>
                      <a:pt x="376" y="55"/>
                      <a:pt x="285" y="268"/>
                      <a:pt x="407" y="420"/>
                    </a:cubicBezTo>
                    <a:cubicBezTo>
                      <a:pt x="498" y="541"/>
                      <a:pt x="711" y="617"/>
                      <a:pt x="771" y="754"/>
                    </a:cubicBezTo>
                    <a:cubicBezTo>
                      <a:pt x="771" y="851"/>
                      <a:pt x="674" y="861"/>
                      <a:pt x="589" y="861"/>
                    </a:cubicBezTo>
                    <a:cubicBezTo>
                      <a:pt x="567" y="861"/>
                      <a:pt x="547" y="860"/>
                      <a:pt x="528" y="860"/>
                    </a:cubicBezTo>
                    <a:cubicBezTo>
                      <a:pt x="508" y="859"/>
                      <a:pt x="487" y="858"/>
                      <a:pt x="466" y="858"/>
                    </a:cubicBezTo>
                    <a:cubicBezTo>
                      <a:pt x="296" y="858"/>
                      <a:pt x="113" y="918"/>
                      <a:pt x="194" y="1134"/>
                    </a:cubicBezTo>
                    <a:cubicBezTo>
                      <a:pt x="255" y="1316"/>
                      <a:pt x="711" y="1605"/>
                      <a:pt x="468" y="1742"/>
                    </a:cubicBezTo>
                    <a:cubicBezTo>
                      <a:pt x="331" y="1772"/>
                      <a:pt x="194" y="1772"/>
                      <a:pt x="57" y="1772"/>
                    </a:cubicBezTo>
                    <a:cubicBezTo>
                      <a:pt x="54" y="1771"/>
                      <a:pt x="50" y="1771"/>
                      <a:pt x="47" y="1771"/>
                    </a:cubicBezTo>
                    <a:cubicBezTo>
                      <a:pt x="0" y="1771"/>
                      <a:pt x="0" y="1863"/>
                      <a:pt x="47" y="1864"/>
                    </a:cubicBezTo>
                    <a:lnTo>
                      <a:pt x="47" y="1864"/>
                    </a:lnTo>
                    <a:cubicBezTo>
                      <a:pt x="117" y="1886"/>
                      <a:pt x="217" y="1903"/>
                      <a:pt x="317" y="1903"/>
                    </a:cubicBezTo>
                    <a:cubicBezTo>
                      <a:pt x="499" y="1903"/>
                      <a:pt x="680" y="1845"/>
                      <a:pt x="680" y="1650"/>
                    </a:cubicBezTo>
                    <a:cubicBezTo>
                      <a:pt x="665" y="1377"/>
                      <a:pt x="285" y="1286"/>
                      <a:pt x="300" y="1028"/>
                    </a:cubicBezTo>
                    <a:cubicBezTo>
                      <a:pt x="316" y="1012"/>
                      <a:pt x="316" y="997"/>
                      <a:pt x="346" y="997"/>
                    </a:cubicBezTo>
                    <a:cubicBezTo>
                      <a:pt x="373" y="991"/>
                      <a:pt x="401" y="988"/>
                      <a:pt x="430" y="988"/>
                    </a:cubicBezTo>
                    <a:cubicBezTo>
                      <a:pt x="495" y="988"/>
                      <a:pt x="565" y="1000"/>
                      <a:pt x="638" y="1000"/>
                    </a:cubicBezTo>
                    <a:cubicBezTo>
                      <a:pt x="682" y="1000"/>
                      <a:pt x="727" y="995"/>
                      <a:pt x="771" y="982"/>
                    </a:cubicBezTo>
                    <a:cubicBezTo>
                      <a:pt x="1014" y="891"/>
                      <a:pt x="954" y="633"/>
                      <a:pt x="787" y="511"/>
                    </a:cubicBezTo>
                    <a:cubicBezTo>
                      <a:pt x="741" y="466"/>
                      <a:pt x="544" y="314"/>
                      <a:pt x="544" y="268"/>
                    </a:cubicBezTo>
                    <a:cubicBezTo>
                      <a:pt x="635" y="162"/>
                      <a:pt x="878" y="146"/>
                      <a:pt x="1014" y="101"/>
                    </a:cubicBezTo>
                    <a:cubicBezTo>
                      <a:pt x="1121" y="30"/>
                      <a:pt x="1004"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9"/>
              <p:cNvSpPr/>
              <p:nvPr/>
            </p:nvSpPr>
            <p:spPr>
              <a:xfrm>
                <a:off x="6945495" y="1327809"/>
                <a:ext cx="1412137" cy="625073"/>
              </a:xfrm>
              <a:custGeom>
                <a:avLst/>
                <a:gdLst/>
                <a:ahLst/>
                <a:cxnLst/>
                <a:rect l="l" t="t" r="r" b="b"/>
                <a:pathLst>
                  <a:path w="15116" h="6691" extrusionOk="0">
                    <a:moveTo>
                      <a:pt x="89" y="1"/>
                    </a:moveTo>
                    <a:cubicBezTo>
                      <a:pt x="61" y="1"/>
                      <a:pt x="42" y="15"/>
                      <a:pt x="31" y="37"/>
                    </a:cubicBezTo>
                    <a:cubicBezTo>
                      <a:pt x="0" y="67"/>
                      <a:pt x="16" y="113"/>
                      <a:pt x="61" y="128"/>
                    </a:cubicBezTo>
                    <a:cubicBezTo>
                      <a:pt x="669" y="447"/>
                      <a:pt x="1277" y="720"/>
                      <a:pt x="1899" y="994"/>
                    </a:cubicBezTo>
                    <a:cubicBezTo>
                      <a:pt x="2522" y="1267"/>
                      <a:pt x="3175" y="1510"/>
                      <a:pt x="3783" y="1799"/>
                    </a:cubicBezTo>
                    <a:cubicBezTo>
                      <a:pt x="4406" y="2088"/>
                      <a:pt x="4968" y="2467"/>
                      <a:pt x="5621" y="2680"/>
                    </a:cubicBezTo>
                    <a:cubicBezTo>
                      <a:pt x="6563" y="3090"/>
                      <a:pt x="7505" y="3455"/>
                      <a:pt x="8462" y="3850"/>
                    </a:cubicBezTo>
                    <a:cubicBezTo>
                      <a:pt x="9343" y="4366"/>
                      <a:pt x="10315" y="4670"/>
                      <a:pt x="11257" y="5096"/>
                    </a:cubicBezTo>
                    <a:cubicBezTo>
                      <a:pt x="12473" y="5703"/>
                      <a:pt x="13718" y="6235"/>
                      <a:pt x="15010" y="6691"/>
                    </a:cubicBezTo>
                    <a:cubicBezTo>
                      <a:pt x="15040" y="6691"/>
                      <a:pt x="15070" y="6691"/>
                      <a:pt x="15101" y="6660"/>
                    </a:cubicBezTo>
                    <a:cubicBezTo>
                      <a:pt x="15116" y="6615"/>
                      <a:pt x="15101" y="6569"/>
                      <a:pt x="15070" y="6554"/>
                    </a:cubicBezTo>
                    <a:cubicBezTo>
                      <a:pt x="14159" y="6068"/>
                      <a:pt x="13247" y="5642"/>
                      <a:pt x="12290" y="5247"/>
                    </a:cubicBezTo>
                    <a:cubicBezTo>
                      <a:pt x="11333" y="4913"/>
                      <a:pt x="10422" y="4442"/>
                      <a:pt x="9495" y="4017"/>
                    </a:cubicBezTo>
                    <a:cubicBezTo>
                      <a:pt x="8872" y="3744"/>
                      <a:pt x="8204" y="3561"/>
                      <a:pt x="7611" y="3227"/>
                    </a:cubicBezTo>
                    <a:cubicBezTo>
                      <a:pt x="6685" y="2802"/>
                      <a:pt x="5773" y="2331"/>
                      <a:pt x="4831" y="1951"/>
                    </a:cubicBezTo>
                    <a:cubicBezTo>
                      <a:pt x="3206" y="1450"/>
                      <a:pt x="1732" y="569"/>
                      <a:pt x="122" y="6"/>
                    </a:cubicBezTo>
                    <a:cubicBezTo>
                      <a:pt x="110" y="2"/>
                      <a:pt x="99"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9"/>
              <p:cNvSpPr/>
              <p:nvPr/>
            </p:nvSpPr>
            <p:spPr>
              <a:xfrm>
                <a:off x="6926998" y="1412074"/>
                <a:ext cx="1393733" cy="612368"/>
              </a:xfrm>
              <a:custGeom>
                <a:avLst/>
                <a:gdLst/>
                <a:ahLst/>
                <a:cxnLst/>
                <a:rect l="l" t="t" r="r" b="b"/>
                <a:pathLst>
                  <a:path w="14919" h="6555" extrusionOk="0">
                    <a:moveTo>
                      <a:pt x="107" y="1"/>
                    </a:moveTo>
                    <a:cubicBezTo>
                      <a:pt x="77" y="1"/>
                      <a:pt x="31" y="16"/>
                      <a:pt x="16" y="46"/>
                    </a:cubicBezTo>
                    <a:cubicBezTo>
                      <a:pt x="1" y="77"/>
                      <a:pt x="16" y="122"/>
                      <a:pt x="47" y="137"/>
                    </a:cubicBezTo>
                    <a:cubicBezTo>
                      <a:pt x="639" y="441"/>
                      <a:pt x="1262" y="715"/>
                      <a:pt x="1870" y="988"/>
                    </a:cubicBezTo>
                    <a:cubicBezTo>
                      <a:pt x="2492" y="1262"/>
                      <a:pt x="3115" y="1490"/>
                      <a:pt x="3723" y="1763"/>
                    </a:cubicBezTo>
                    <a:cubicBezTo>
                      <a:pt x="4331" y="2052"/>
                      <a:pt x="4893" y="2431"/>
                      <a:pt x="5546" y="2629"/>
                    </a:cubicBezTo>
                    <a:cubicBezTo>
                      <a:pt x="6473" y="3009"/>
                      <a:pt x="7414" y="3388"/>
                      <a:pt x="8341" y="3768"/>
                    </a:cubicBezTo>
                    <a:cubicBezTo>
                      <a:pt x="9207" y="4285"/>
                      <a:pt x="10179" y="4589"/>
                      <a:pt x="11106" y="4984"/>
                    </a:cubicBezTo>
                    <a:cubicBezTo>
                      <a:pt x="12306" y="5591"/>
                      <a:pt x="13552" y="6108"/>
                      <a:pt x="14813" y="6548"/>
                    </a:cubicBezTo>
                    <a:cubicBezTo>
                      <a:pt x="14821" y="6552"/>
                      <a:pt x="14830" y="6554"/>
                      <a:pt x="14839" y="6554"/>
                    </a:cubicBezTo>
                    <a:cubicBezTo>
                      <a:pt x="14865" y="6554"/>
                      <a:pt x="14893" y="6540"/>
                      <a:pt x="14904" y="6518"/>
                    </a:cubicBezTo>
                    <a:cubicBezTo>
                      <a:pt x="14919" y="6487"/>
                      <a:pt x="14904" y="6442"/>
                      <a:pt x="14873" y="6412"/>
                    </a:cubicBezTo>
                    <a:cubicBezTo>
                      <a:pt x="13977" y="5941"/>
                      <a:pt x="13066" y="5515"/>
                      <a:pt x="12139" y="5135"/>
                    </a:cubicBezTo>
                    <a:cubicBezTo>
                      <a:pt x="11182" y="4816"/>
                      <a:pt x="10286" y="4345"/>
                      <a:pt x="9374" y="3920"/>
                    </a:cubicBezTo>
                    <a:cubicBezTo>
                      <a:pt x="8751" y="3677"/>
                      <a:pt x="8098" y="3495"/>
                      <a:pt x="7506" y="3161"/>
                    </a:cubicBezTo>
                    <a:cubicBezTo>
                      <a:pt x="6594" y="2750"/>
                      <a:pt x="5698" y="2295"/>
                      <a:pt x="4756" y="1915"/>
                    </a:cubicBezTo>
                    <a:cubicBezTo>
                      <a:pt x="3146" y="1429"/>
                      <a:pt x="1702" y="563"/>
                      <a:pt x="107" y="16"/>
                    </a:cubicBezTo>
                    <a:lnTo>
                      <a:pt x="1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1" name="Google Shape;1991;p69"/>
          <p:cNvGrpSpPr/>
          <p:nvPr/>
        </p:nvGrpSpPr>
        <p:grpSpPr>
          <a:xfrm rot="-4672720">
            <a:off x="3806788" y="2341028"/>
            <a:ext cx="1530300" cy="993929"/>
            <a:chOff x="5118990" y="4122087"/>
            <a:chExt cx="1882464" cy="1222659"/>
          </a:xfrm>
        </p:grpSpPr>
        <p:sp>
          <p:nvSpPr>
            <p:cNvPr id="1992" name="Google Shape;1992;p69"/>
            <p:cNvSpPr/>
            <p:nvPr/>
          </p:nvSpPr>
          <p:spPr>
            <a:xfrm rot="787510">
              <a:off x="5385771" y="4227679"/>
              <a:ext cx="603559" cy="359284"/>
            </a:xfrm>
            <a:custGeom>
              <a:avLst/>
              <a:gdLst/>
              <a:ahLst/>
              <a:cxnLst/>
              <a:rect l="l" t="t" r="r" b="b"/>
              <a:pathLst>
                <a:path w="15749" h="9375" extrusionOk="0">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9"/>
            <p:cNvSpPr/>
            <p:nvPr/>
          </p:nvSpPr>
          <p:spPr>
            <a:xfrm rot="787510">
              <a:off x="5335021" y="4244664"/>
              <a:ext cx="556881" cy="639813"/>
            </a:xfrm>
            <a:custGeom>
              <a:avLst/>
              <a:gdLst/>
              <a:ahLst/>
              <a:cxnLst/>
              <a:rect l="l" t="t" r="r" b="b"/>
              <a:pathLst>
                <a:path w="14531" h="16695" extrusionOk="0">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9"/>
            <p:cNvSpPr/>
            <p:nvPr/>
          </p:nvSpPr>
          <p:spPr>
            <a:xfrm rot="787510">
              <a:off x="5274233" y="4284717"/>
              <a:ext cx="108494" cy="89486"/>
            </a:xfrm>
            <a:custGeom>
              <a:avLst/>
              <a:gdLst/>
              <a:ahLst/>
              <a:cxnLst/>
              <a:rect l="l" t="t" r="r" b="b"/>
              <a:pathLst>
                <a:path w="2831" h="2335" extrusionOk="0">
                  <a:moveTo>
                    <a:pt x="0" y="0"/>
                  </a:moveTo>
                  <a:lnTo>
                    <a:pt x="198" y="1118"/>
                  </a:lnTo>
                  <a:lnTo>
                    <a:pt x="325" y="1848"/>
                  </a:lnTo>
                  <a:lnTo>
                    <a:pt x="2443" y="2335"/>
                  </a:lnTo>
                  <a:lnTo>
                    <a:pt x="2831" y="64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9"/>
            <p:cNvSpPr/>
            <p:nvPr/>
          </p:nvSpPr>
          <p:spPr>
            <a:xfrm rot="787510">
              <a:off x="5276253" y="4313238"/>
              <a:ext cx="125778" cy="126468"/>
            </a:xfrm>
            <a:custGeom>
              <a:avLst/>
              <a:gdLst/>
              <a:ahLst/>
              <a:cxnLst/>
              <a:rect l="l" t="t" r="r" b="b"/>
              <a:pathLst>
                <a:path w="3282" h="3300" extrusionOk="0">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9"/>
            <p:cNvSpPr/>
            <p:nvPr/>
          </p:nvSpPr>
          <p:spPr>
            <a:xfrm rot="787510">
              <a:off x="5556472" y="4350491"/>
              <a:ext cx="214919" cy="68331"/>
            </a:xfrm>
            <a:custGeom>
              <a:avLst/>
              <a:gdLst/>
              <a:ahLst/>
              <a:cxnLst/>
              <a:rect l="l" t="t" r="r" b="b"/>
              <a:pathLst>
                <a:path w="5608" h="1783" extrusionOk="0">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9"/>
            <p:cNvSpPr/>
            <p:nvPr/>
          </p:nvSpPr>
          <p:spPr>
            <a:xfrm rot="787510">
              <a:off x="5858154" y="4388382"/>
              <a:ext cx="1087855" cy="605590"/>
            </a:xfrm>
            <a:custGeom>
              <a:avLst/>
              <a:gdLst/>
              <a:ahLst/>
              <a:cxnLst/>
              <a:rect l="l" t="t" r="r" b="b"/>
              <a:pathLst>
                <a:path w="28386" h="15802" extrusionOk="0">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9"/>
            <p:cNvSpPr/>
            <p:nvPr/>
          </p:nvSpPr>
          <p:spPr>
            <a:xfrm rot="787510">
              <a:off x="6027045" y="4465191"/>
              <a:ext cx="608388" cy="226071"/>
            </a:xfrm>
            <a:custGeom>
              <a:avLst/>
              <a:gdLst/>
              <a:ahLst/>
              <a:cxnLst/>
              <a:rect l="l" t="t" r="r" b="b"/>
              <a:pathLst>
                <a:path w="15875" h="5899" extrusionOk="0">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9"/>
            <p:cNvSpPr/>
            <p:nvPr/>
          </p:nvSpPr>
          <p:spPr>
            <a:xfrm rot="787510">
              <a:off x="5717956" y="4731255"/>
              <a:ext cx="1111348" cy="477015"/>
            </a:xfrm>
            <a:custGeom>
              <a:avLst/>
              <a:gdLst/>
              <a:ahLst/>
              <a:cxnLst/>
              <a:rect l="l" t="t" r="r" b="b"/>
              <a:pathLst>
                <a:path w="28999" h="12447" extrusionOk="0">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9"/>
            <p:cNvSpPr/>
            <p:nvPr/>
          </p:nvSpPr>
          <p:spPr>
            <a:xfrm rot="787510">
              <a:off x="5192958" y="4307909"/>
              <a:ext cx="1734529" cy="851015"/>
            </a:xfrm>
            <a:custGeom>
              <a:avLst/>
              <a:gdLst/>
              <a:ahLst/>
              <a:cxnLst/>
              <a:rect l="l" t="t" r="r" b="b"/>
              <a:pathLst>
                <a:path w="45260" h="22206" extrusionOk="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9"/>
            <p:cNvSpPr/>
            <p:nvPr/>
          </p:nvSpPr>
          <p:spPr>
            <a:xfrm rot="787510">
              <a:off x="5746899" y="4608508"/>
              <a:ext cx="88489" cy="329239"/>
            </a:xfrm>
            <a:custGeom>
              <a:avLst/>
              <a:gdLst/>
              <a:ahLst/>
              <a:cxnLst/>
              <a:rect l="l" t="t" r="r" b="b"/>
              <a:pathLst>
                <a:path w="2309" h="8591" extrusionOk="0">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9"/>
            <p:cNvSpPr/>
            <p:nvPr/>
          </p:nvSpPr>
          <p:spPr>
            <a:xfrm rot="787510">
              <a:off x="5433551" y="4425988"/>
              <a:ext cx="32192" cy="86573"/>
            </a:xfrm>
            <a:custGeom>
              <a:avLst/>
              <a:gdLst/>
              <a:ahLst/>
              <a:cxnLst/>
              <a:rect l="l" t="t" r="r" b="b"/>
              <a:pathLst>
                <a:path w="840" h="2259" extrusionOk="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9"/>
            <p:cNvSpPr/>
            <p:nvPr/>
          </p:nvSpPr>
          <p:spPr>
            <a:xfrm rot="787510">
              <a:off x="5891335" y="4294059"/>
              <a:ext cx="94353" cy="355835"/>
            </a:xfrm>
            <a:custGeom>
              <a:avLst/>
              <a:gdLst/>
              <a:ahLst/>
              <a:cxnLst/>
              <a:rect l="l" t="t" r="r" b="b"/>
              <a:pathLst>
                <a:path w="2462" h="9285" extrusionOk="0">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9"/>
            <p:cNvSpPr/>
            <p:nvPr/>
          </p:nvSpPr>
          <p:spPr>
            <a:xfrm rot="787510">
              <a:off x="5743083" y="4284862"/>
              <a:ext cx="155517" cy="621380"/>
            </a:xfrm>
            <a:custGeom>
              <a:avLst/>
              <a:gdLst/>
              <a:ahLst/>
              <a:cxnLst/>
              <a:rect l="l" t="t" r="r" b="b"/>
              <a:pathLst>
                <a:path w="4058" h="16214" extrusionOk="0">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9"/>
            <p:cNvSpPr/>
            <p:nvPr/>
          </p:nvSpPr>
          <p:spPr>
            <a:xfrm rot="787510">
              <a:off x="5468329" y="4339170"/>
              <a:ext cx="37327" cy="108648"/>
            </a:xfrm>
            <a:custGeom>
              <a:avLst/>
              <a:gdLst/>
              <a:ahLst/>
              <a:cxnLst/>
              <a:rect l="l" t="t" r="r" b="b"/>
              <a:pathLst>
                <a:path w="974" h="2835" extrusionOk="0">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9"/>
            <p:cNvSpPr/>
            <p:nvPr/>
          </p:nvSpPr>
          <p:spPr>
            <a:xfrm rot="787510">
              <a:off x="5364359" y="4323181"/>
              <a:ext cx="43919" cy="135666"/>
            </a:xfrm>
            <a:custGeom>
              <a:avLst/>
              <a:gdLst/>
              <a:ahLst/>
              <a:cxnLst/>
              <a:rect l="l" t="t" r="r" b="b"/>
              <a:pathLst>
                <a:path w="1146" h="3540" extrusionOk="0">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07" name="Google Shape;2007;p69"/>
          <p:cNvPicPr preferRelativeResize="0"/>
          <p:nvPr/>
        </p:nvPicPr>
        <p:blipFill>
          <a:blip r:embed="rId3"/>
          <a:srcRect l="11542" r="11542"/>
          <a:stretch/>
        </p:blipFill>
        <p:spPr>
          <a:xfrm>
            <a:off x="5530912" y="1484550"/>
            <a:ext cx="2506200" cy="2602500"/>
          </a:xfrm>
          <a:prstGeom prst="snip1Rect">
            <a:avLst>
              <a:gd name="adj" fmla="val 16667"/>
            </a:avLst>
          </a:prstGeom>
          <a:noFill/>
          <a:ln>
            <a:noFill/>
          </a:ln>
        </p:spPr>
      </p:pic>
      <p:grpSp>
        <p:nvGrpSpPr>
          <p:cNvPr id="2008" name="Google Shape;2008;p69"/>
          <p:cNvGrpSpPr/>
          <p:nvPr/>
        </p:nvGrpSpPr>
        <p:grpSpPr>
          <a:xfrm>
            <a:off x="7858031" y="2095000"/>
            <a:ext cx="428976" cy="1173468"/>
            <a:chOff x="3443472" y="1907731"/>
            <a:chExt cx="454327" cy="1325503"/>
          </a:xfrm>
        </p:grpSpPr>
        <p:sp>
          <p:nvSpPr>
            <p:cNvPr id="2009" name="Google Shape;2009;p69"/>
            <p:cNvSpPr/>
            <p:nvPr/>
          </p:nvSpPr>
          <p:spPr>
            <a:xfrm>
              <a:off x="3456297"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9"/>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69"/>
          <p:cNvGrpSpPr/>
          <p:nvPr/>
        </p:nvGrpSpPr>
        <p:grpSpPr>
          <a:xfrm rot="-1845096">
            <a:off x="5440226" y="3235953"/>
            <a:ext cx="391003" cy="1284199"/>
            <a:chOff x="1276425" y="1928068"/>
            <a:chExt cx="378577" cy="1391130"/>
          </a:xfrm>
        </p:grpSpPr>
        <p:sp>
          <p:nvSpPr>
            <p:cNvPr id="2012" name="Google Shape;2012;p69"/>
            <p:cNvSpPr/>
            <p:nvPr/>
          </p:nvSpPr>
          <p:spPr>
            <a:xfrm>
              <a:off x="1282125" y="1942105"/>
              <a:ext cx="360053" cy="1366551"/>
            </a:xfrm>
            <a:custGeom>
              <a:avLst/>
              <a:gdLst/>
              <a:ahLst/>
              <a:cxnLst/>
              <a:rect l="l" t="t" r="r" b="b"/>
              <a:pathLst>
                <a:path w="6317" h="21906" extrusionOk="0">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9"/>
            <p:cNvSpPr/>
            <p:nvPr/>
          </p:nvSpPr>
          <p:spPr>
            <a:xfrm>
              <a:off x="1276425" y="1928068"/>
              <a:ext cx="378577" cy="1391130"/>
            </a:xfrm>
            <a:custGeom>
              <a:avLst/>
              <a:gdLst/>
              <a:ahLst/>
              <a:cxnLst/>
              <a:rect l="l" t="t" r="r" b="b"/>
              <a:pathLst>
                <a:path w="6642" h="22300" extrusionOk="0">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69"/>
          <p:cNvGrpSpPr/>
          <p:nvPr/>
        </p:nvGrpSpPr>
        <p:grpSpPr>
          <a:xfrm rot="5400000">
            <a:off x="316678" y="797412"/>
            <a:ext cx="806657" cy="421744"/>
            <a:chOff x="1822875" y="1377000"/>
            <a:chExt cx="548075" cy="286550"/>
          </a:xfrm>
        </p:grpSpPr>
        <p:sp>
          <p:nvSpPr>
            <p:cNvPr id="2015" name="Google Shape;2015;p69"/>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9"/>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9"/>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9"/>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9"/>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9"/>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9"/>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9"/>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9"/>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2E10762-BF11-A171-8DCD-4111DEE0DBBA}"/>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grpSp>
        <p:nvGrpSpPr>
          <p:cNvPr id="59" name="Google Shape;3106;p92">
            <a:extLst>
              <a:ext uri="{FF2B5EF4-FFF2-40B4-BE49-F238E27FC236}">
                <a16:creationId xmlns:a16="http://schemas.microsoft.com/office/drawing/2014/main" id="{A6A9EFA3-7078-5C96-0973-F9DFD96A682B}"/>
              </a:ext>
            </a:extLst>
          </p:cNvPr>
          <p:cNvGrpSpPr/>
          <p:nvPr/>
        </p:nvGrpSpPr>
        <p:grpSpPr>
          <a:xfrm rot="774224">
            <a:off x="6565388" y="984184"/>
            <a:ext cx="1134748" cy="499756"/>
            <a:chOff x="4345425" y="2175475"/>
            <a:chExt cx="800750" cy="176025"/>
          </a:xfrm>
        </p:grpSpPr>
        <p:sp>
          <p:nvSpPr>
            <p:cNvPr id="60" name="Google Shape;3107;p92">
              <a:extLst>
                <a:ext uri="{FF2B5EF4-FFF2-40B4-BE49-F238E27FC236}">
                  <a16:creationId xmlns:a16="http://schemas.microsoft.com/office/drawing/2014/main" id="{16DBDE92-A42A-2010-39D4-EC98DEDB874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08;p92">
              <a:extLst>
                <a:ext uri="{FF2B5EF4-FFF2-40B4-BE49-F238E27FC236}">
                  <a16:creationId xmlns:a16="http://schemas.microsoft.com/office/drawing/2014/main" id="{D5D0D955-BF7C-2886-6D75-1B42F5D46EA3}"/>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3106;p92">
            <a:extLst>
              <a:ext uri="{FF2B5EF4-FFF2-40B4-BE49-F238E27FC236}">
                <a16:creationId xmlns:a16="http://schemas.microsoft.com/office/drawing/2014/main" id="{64898F4C-C38E-7755-A2AD-8525EF73FB2C}"/>
              </a:ext>
            </a:extLst>
          </p:cNvPr>
          <p:cNvGrpSpPr/>
          <p:nvPr/>
        </p:nvGrpSpPr>
        <p:grpSpPr>
          <a:xfrm rot="774224">
            <a:off x="5226133" y="958826"/>
            <a:ext cx="1085066" cy="495971"/>
            <a:chOff x="4345425" y="2175475"/>
            <a:chExt cx="800750" cy="176025"/>
          </a:xfrm>
        </p:grpSpPr>
        <p:sp>
          <p:nvSpPr>
            <p:cNvPr id="2067" name="Google Shape;3107;p92">
              <a:extLst>
                <a:ext uri="{FF2B5EF4-FFF2-40B4-BE49-F238E27FC236}">
                  <a16:creationId xmlns:a16="http://schemas.microsoft.com/office/drawing/2014/main" id="{9ED45B52-186F-FF88-AB54-E0576CF77897}"/>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3108;p92">
              <a:extLst>
                <a:ext uri="{FF2B5EF4-FFF2-40B4-BE49-F238E27FC236}">
                  <a16:creationId xmlns:a16="http://schemas.microsoft.com/office/drawing/2014/main" id="{93B4655B-74C9-1936-7254-84C6425F196C}"/>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3106;p92">
            <a:extLst>
              <a:ext uri="{FF2B5EF4-FFF2-40B4-BE49-F238E27FC236}">
                <a16:creationId xmlns:a16="http://schemas.microsoft.com/office/drawing/2014/main" id="{B1B3CBC0-9A3E-2142-7699-FD94448EB9D9}"/>
              </a:ext>
            </a:extLst>
          </p:cNvPr>
          <p:cNvGrpSpPr/>
          <p:nvPr/>
        </p:nvGrpSpPr>
        <p:grpSpPr>
          <a:xfrm rot="774224">
            <a:off x="3660435" y="961536"/>
            <a:ext cx="1166747" cy="519074"/>
            <a:chOff x="4345425" y="2175475"/>
            <a:chExt cx="800750" cy="176025"/>
          </a:xfrm>
        </p:grpSpPr>
        <p:sp>
          <p:nvSpPr>
            <p:cNvPr id="2070" name="Google Shape;3107;p92">
              <a:extLst>
                <a:ext uri="{FF2B5EF4-FFF2-40B4-BE49-F238E27FC236}">
                  <a16:creationId xmlns:a16="http://schemas.microsoft.com/office/drawing/2014/main" id="{D548AF09-0493-A473-C49F-A08E2C31363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3108;p92">
              <a:extLst>
                <a:ext uri="{FF2B5EF4-FFF2-40B4-BE49-F238E27FC236}">
                  <a16:creationId xmlns:a16="http://schemas.microsoft.com/office/drawing/2014/main" id="{E365499A-77F4-65E6-B7C3-D18286B04192}"/>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3106;p92">
            <a:extLst>
              <a:ext uri="{FF2B5EF4-FFF2-40B4-BE49-F238E27FC236}">
                <a16:creationId xmlns:a16="http://schemas.microsoft.com/office/drawing/2014/main" id="{CA75BC14-836D-A03B-D6F5-5F35E40087AD}"/>
              </a:ext>
            </a:extLst>
          </p:cNvPr>
          <p:cNvGrpSpPr/>
          <p:nvPr/>
        </p:nvGrpSpPr>
        <p:grpSpPr>
          <a:xfrm rot="774224">
            <a:off x="1452395" y="4251202"/>
            <a:ext cx="1441842" cy="519074"/>
            <a:chOff x="4345425" y="2175475"/>
            <a:chExt cx="800750" cy="176025"/>
          </a:xfrm>
        </p:grpSpPr>
        <p:sp>
          <p:nvSpPr>
            <p:cNvPr id="2061" name="Google Shape;3107;p92">
              <a:extLst>
                <a:ext uri="{FF2B5EF4-FFF2-40B4-BE49-F238E27FC236}">
                  <a16:creationId xmlns:a16="http://schemas.microsoft.com/office/drawing/2014/main" id="{553D1E45-736E-559C-1D9B-63B34AECC93A}"/>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3108;p92">
              <a:extLst>
                <a:ext uri="{FF2B5EF4-FFF2-40B4-BE49-F238E27FC236}">
                  <a16:creationId xmlns:a16="http://schemas.microsoft.com/office/drawing/2014/main" id="{75507EB8-5204-FBBA-2E0F-0EBBE9D967A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3106;p92">
            <a:extLst>
              <a:ext uri="{FF2B5EF4-FFF2-40B4-BE49-F238E27FC236}">
                <a16:creationId xmlns:a16="http://schemas.microsoft.com/office/drawing/2014/main" id="{6645D5A8-89E3-B153-403E-122EF0EF06D9}"/>
              </a:ext>
            </a:extLst>
          </p:cNvPr>
          <p:cNvGrpSpPr/>
          <p:nvPr/>
        </p:nvGrpSpPr>
        <p:grpSpPr>
          <a:xfrm rot="774224">
            <a:off x="1385440" y="3428910"/>
            <a:ext cx="1332523" cy="640323"/>
            <a:chOff x="4345425" y="2175475"/>
            <a:chExt cx="800750" cy="176025"/>
          </a:xfrm>
        </p:grpSpPr>
        <p:sp>
          <p:nvSpPr>
            <p:cNvPr id="2064" name="Google Shape;3107;p92">
              <a:extLst>
                <a:ext uri="{FF2B5EF4-FFF2-40B4-BE49-F238E27FC236}">
                  <a16:creationId xmlns:a16="http://schemas.microsoft.com/office/drawing/2014/main" id="{378ABEB0-831A-A0E5-822B-62B2ACB09719}"/>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3108;p92">
              <a:extLst>
                <a:ext uri="{FF2B5EF4-FFF2-40B4-BE49-F238E27FC236}">
                  <a16:creationId xmlns:a16="http://schemas.microsoft.com/office/drawing/2014/main" id="{46588317-D7CD-9E52-2ADB-C9D81BD324A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106;p92">
            <a:extLst>
              <a:ext uri="{FF2B5EF4-FFF2-40B4-BE49-F238E27FC236}">
                <a16:creationId xmlns:a16="http://schemas.microsoft.com/office/drawing/2014/main" id="{19E0672D-5C25-D161-AD6F-04C7957D2856}"/>
              </a:ext>
            </a:extLst>
          </p:cNvPr>
          <p:cNvGrpSpPr/>
          <p:nvPr/>
        </p:nvGrpSpPr>
        <p:grpSpPr>
          <a:xfrm rot="774224">
            <a:off x="1588713" y="2993216"/>
            <a:ext cx="786966" cy="489328"/>
            <a:chOff x="4345425" y="2175475"/>
            <a:chExt cx="800750" cy="176025"/>
          </a:xfrm>
        </p:grpSpPr>
        <p:sp>
          <p:nvSpPr>
            <p:cNvPr id="35" name="Google Shape;3107;p92">
              <a:extLst>
                <a:ext uri="{FF2B5EF4-FFF2-40B4-BE49-F238E27FC236}">
                  <a16:creationId xmlns:a16="http://schemas.microsoft.com/office/drawing/2014/main" id="{E29635FC-595A-A26B-4AB0-590215841C60}"/>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08;p92">
              <a:extLst>
                <a:ext uri="{FF2B5EF4-FFF2-40B4-BE49-F238E27FC236}">
                  <a16:creationId xmlns:a16="http://schemas.microsoft.com/office/drawing/2014/main" id="{4D67FAC3-73CF-D162-850D-600CE23DF6C7}"/>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106;p92">
            <a:extLst>
              <a:ext uri="{FF2B5EF4-FFF2-40B4-BE49-F238E27FC236}">
                <a16:creationId xmlns:a16="http://schemas.microsoft.com/office/drawing/2014/main" id="{6F64BD4A-8FAD-2300-F795-1D6344199AA4}"/>
              </a:ext>
            </a:extLst>
          </p:cNvPr>
          <p:cNvGrpSpPr/>
          <p:nvPr/>
        </p:nvGrpSpPr>
        <p:grpSpPr>
          <a:xfrm rot="774224">
            <a:off x="1452435" y="2536496"/>
            <a:ext cx="1088957" cy="498246"/>
            <a:chOff x="4345425" y="2175475"/>
            <a:chExt cx="800750" cy="176025"/>
          </a:xfrm>
        </p:grpSpPr>
        <p:sp>
          <p:nvSpPr>
            <p:cNvPr id="29" name="Google Shape;3107;p92">
              <a:extLst>
                <a:ext uri="{FF2B5EF4-FFF2-40B4-BE49-F238E27FC236}">
                  <a16:creationId xmlns:a16="http://schemas.microsoft.com/office/drawing/2014/main" id="{B3FDF5AB-C473-804E-4BE5-797C5D263C09}"/>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08;p92">
              <a:extLst>
                <a:ext uri="{FF2B5EF4-FFF2-40B4-BE49-F238E27FC236}">
                  <a16:creationId xmlns:a16="http://schemas.microsoft.com/office/drawing/2014/main" id="{BD8CCB06-F403-748F-6E45-C6DF10ABBAAD}"/>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06;p92">
            <a:extLst>
              <a:ext uri="{FF2B5EF4-FFF2-40B4-BE49-F238E27FC236}">
                <a16:creationId xmlns:a16="http://schemas.microsoft.com/office/drawing/2014/main" id="{C95033F2-B17F-ABC8-CA19-0E78D68524E6}"/>
              </a:ext>
            </a:extLst>
          </p:cNvPr>
          <p:cNvGrpSpPr/>
          <p:nvPr/>
        </p:nvGrpSpPr>
        <p:grpSpPr>
          <a:xfrm rot="774224">
            <a:off x="1494300" y="2023122"/>
            <a:ext cx="1038558" cy="534224"/>
            <a:chOff x="4345425" y="2175475"/>
            <a:chExt cx="800750" cy="176025"/>
          </a:xfrm>
        </p:grpSpPr>
        <p:sp>
          <p:nvSpPr>
            <p:cNvPr id="32" name="Google Shape;3107;p92">
              <a:extLst>
                <a:ext uri="{FF2B5EF4-FFF2-40B4-BE49-F238E27FC236}">
                  <a16:creationId xmlns:a16="http://schemas.microsoft.com/office/drawing/2014/main" id="{A01E622B-B040-C686-1385-3606296F9C4B}"/>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08;p92">
              <a:extLst>
                <a:ext uri="{FF2B5EF4-FFF2-40B4-BE49-F238E27FC236}">
                  <a16:creationId xmlns:a16="http://schemas.microsoft.com/office/drawing/2014/main" id="{A97B1784-F184-14BA-859B-C66FC71206C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106;p92">
            <a:extLst>
              <a:ext uri="{FF2B5EF4-FFF2-40B4-BE49-F238E27FC236}">
                <a16:creationId xmlns:a16="http://schemas.microsoft.com/office/drawing/2014/main" id="{825EB62D-9B96-1349-A047-0AC24B2BD735}"/>
              </a:ext>
            </a:extLst>
          </p:cNvPr>
          <p:cNvGrpSpPr/>
          <p:nvPr/>
        </p:nvGrpSpPr>
        <p:grpSpPr>
          <a:xfrm rot="774224">
            <a:off x="1450802" y="1488366"/>
            <a:ext cx="1166747" cy="519074"/>
            <a:chOff x="4345425" y="2175475"/>
            <a:chExt cx="800750" cy="176025"/>
          </a:xfrm>
        </p:grpSpPr>
        <p:sp>
          <p:nvSpPr>
            <p:cNvPr id="23" name="Google Shape;3107;p92">
              <a:extLst>
                <a:ext uri="{FF2B5EF4-FFF2-40B4-BE49-F238E27FC236}">
                  <a16:creationId xmlns:a16="http://schemas.microsoft.com/office/drawing/2014/main" id="{60540244-A18B-E162-1F6A-6CA1ED53822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08;p92">
              <a:extLst>
                <a:ext uri="{FF2B5EF4-FFF2-40B4-BE49-F238E27FC236}">
                  <a16:creationId xmlns:a16="http://schemas.microsoft.com/office/drawing/2014/main" id="{E8214542-99E4-F32A-56DD-9476E953860C}"/>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2055" name="Google Shape;3466;p96">
            <a:extLst>
              <a:ext uri="{FF2B5EF4-FFF2-40B4-BE49-F238E27FC236}">
                <a16:creationId xmlns:a16="http://schemas.microsoft.com/office/drawing/2014/main" id="{0D30E9F0-2640-718C-1D78-0E59309349B7}"/>
              </a:ext>
            </a:extLst>
          </p:cNvPr>
          <p:cNvGraphicFramePr/>
          <p:nvPr>
            <p:extLst>
              <p:ext uri="{D42A27DB-BD31-4B8C-83A1-F6EECF244321}">
                <p14:modId xmlns:p14="http://schemas.microsoft.com/office/powerpoint/2010/main" val="127859035"/>
              </p:ext>
            </p:extLst>
          </p:nvPr>
        </p:nvGraphicFramePr>
        <p:xfrm>
          <a:off x="1112520" y="881619"/>
          <a:ext cx="6671216" cy="3888575"/>
        </p:xfrm>
        <a:graphic>
          <a:graphicData uri="http://schemas.openxmlformats.org/drawingml/2006/table">
            <a:tbl>
              <a:tblPr>
                <a:noFill/>
              </a:tblPr>
              <a:tblGrid>
                <a:gridCol w="2340946">
                  <a:extLst>
                    <a:ext uri="{9D8B030D-6E8A-4147-A177-3AD203B41FA5}">
                      <a16:colId xmlns:a16="http://schemas.microsoft.com/office/drawing/2014/main" val="20000"/>
                    </a:ext>
                  </a:extLst>
                </a:gridCol>
                <a:gridCol w="1559342">
                  <a:extLst>
                    <a:ext uri="{9D8B030D-6E8A-4147-A177-3AD203B41FA5}">
                      <a16:colId xmlns:a16="http://schemas.microsoft.com/office/drawing/2014/main" val="20001"/>
                    </a:ext>
                  </a:extLst>
                </a:gridCol>
                <a:gridCol w="1467613">
                  <a:extLst>
                    <a:ext uri="{9D8B030D-6E8A-4147-A177-3AD203B41FA5}">
                      <a16:colId xmlns:a16="http://schemas.microsoft.com/office/drawing/2014/main" val="20002"/>
                    </a:ext>
                  </a:extLst>
                </a:gridCol>
                <a:gridCol w="1303315">
                  <a:extLst>
                    <a:ext uri="{9D8B030D-6E8A-4147-A177-3AD203B41FA5}">
                      <a16:colId xmlns:a16="http://schemas.microsoft.com/office/drawing/2014/main" val="20003"/>
                    </a:ext>
                  </a:extLst>
                </a:gridCol>
              </a:tblGrid>
              <a:tr h="586789">
                <a:tc>
                  <a:txBody>
                    <a:bodyPr/>
                    <a:lstStyle/>
                    <a:p>
                      <a:pPr marL="0" lvl="0" indent="0" algn="l" rtl="0">
                        <a:spcBef>
                          <a:spcPts val="0"/>
                        </a:spcBef>
                        <a:spcAft>
                          <a:spcPts val="0"/>
                        </a:spcAft>
                        <a:buNone/>
                      </a:pPr>
                      <a:endParaRPr dirty="0"/>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kumimoji="0" lang="en-US" sz="1500" b="1" i="0" u="none" strike="noStrike" kern="0" cap="none" spc="0" normalizeH="0" baseline="0" noProof="0" dirty="0">
                          <a:ln>
                            <a:noFill/>
                          </a:ln>
                          <a:solidFill>
                            <a:srgbClr val="1C4587"/>
                          </a:solidFill>
                          <a:effectLst/>
                          <a:uLnTx/>
                          <a:uFillTx/>
                          <a:latin typeface="Itim"/>
                          <a:cs typeface="Times New Roman" panose="02020603050405020304" pitchFamily="18" charset="0"/>
                          <a:sym typeface="Itim"/>
                        </a:rPr>
                        <a:t>Summarization</a:t>
                      </a:r>
                      <a:endParaRPr sz="1500" b="1" dirty="0">
                        <a:solidFill>
                          <a:srgbClr val="011635"/>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1C4587"/>
                        </a:buClr>
                        <a:buSzPts val="2000"/>
                        <a:buFont typeface="Itim"/>
                        <a:buNone/>
                        <a:tabLst/>
                        <a:defRPr/>
                      </a:pPr>
                      <a:r>
                        <a:rPr kumimoji="0" lang="en-US" sz="1900" b="1" i="0" u="none" strike="noStrike" kern="0" cap="none" spc="0" normalizeH="0" baseline="0" noProof="0" dirty="0">
                          <a:ln>
                            <a:noFill/>
                          </a:ln>
                          <a:solidFill>
                            <a:srgbClr val="1C4587"/>
                          </a:solidFill>
                          <a:effectLst/>
                          <a:uLnTx/>
                          <a:uFillTx/>
                          <a:latin typeface="Itim"/>
                          <a:cs typeface="Times New Roman" panose="02020603050405020304" pitchFamily="18" charset="0"/>
                          <a:sym typeface="Itim"/>
                        </a:rPr>
                        <a:t>Quizzes  </a:t>
                      </a:r>
                      <a:endParaRPr kumimoji="0" lang="en-US" sz="1900" b="1" i="0" u="none" strike="noStrike" kern="0" cap="none" spc="0" normalizeH="0" baseline="0" noProof="0" dirty="0">
                        <a:ln>
                          <a:noFill/>
                        </a:ln>
                        <a:solidFill>
                          <a:srgbClr val="1C4587"/>
                        </a:solidFill>
                        <a:effectLst/>
                        <a:uLnTx/>
                        <a:uFillTx/>
                        <a:latin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1C4587"/>
                        </a:buClr>
                        <a:buSzPts val="2000"/>
                        <a:buFont typeface="Itim"/>
                        <a:buNone/>
                        <a:tabLst/>
                        <a:defRPr/>
                      </a:pPr>
                      <a:r>
                        <a:rPr kumimoji="0" lang="en-US" sz="1900" b="1" i="0" u="none" strike="noStrike" kern="0" cap="none" spc="0" normalizeH="0" baseline="0" noProof="0" dirty="0">
                          <a:ln>
                            <a:noFill/>
                          </a:ln>
                          <a:solidFill>
                            <a:srgbClr val="1C4587"/>
                          </a:solidFill>
                          <a:effectLst/>
                          <a:uLnTx/>
                          <a:uFillTx/>
                          <a:latin typeface="Itim"/>
                          <a:cs typeface="Times New Roman" panose="02020603050405020304" pitchFamily="18" charset="0"/>
                          <a:sym typeface="Itim"/>
                        </a:rPr>
                        <a:t>Reports</a:t>
                      </a:r>
                      <a:r>
                        <a:rPr kumimoji="0" lang="en-US" sz="2400" b="1" i="0" u="none" strike="noStrike" kern="0" cap="none" spc="0" normalizeH="0" baseline="0" noProof="0" dirty="0">
                          <a:ln>
                            <a:noFill/>
                          </a:ln>
                          <a:solidFill>
                            <a:srgbClr val="1C4587"/>
                          </a:solidFill>
                          <a:effectLst/>
                          <a:uLnTx/>
                          <a:uFillTx/>
                          <a:latin typeface="Itim"/>
                          <a:cs typeface="Times New Roman" panose="02020603050405020304" pitchFamily="18" charset="0"/>
                          <a:sym typeface="Itim"/>
                        </a:rPr>
                        <a:t> </a:t>
                      </a:r>
                      <a:endParaRPr kumimoji="0" lang="en-US" sz="2000" b="1" i="0" u="none" strike="noStrike" kern="0" cap="none" spc="0" normalizeH="0" baseline="0" noProof="0" dirty="0">
                        <a:ln>
                          <a:noFill/>
                        </a:ln>
                        <a:solidFill>
                          <a:srgbClr val="1C4587"/>
                        </a:solidFill>
                        <a:effectLst/>
                        <a:uLnTx/>
                        <a:uFillTx/>
                        <a:latin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3840">
                <a:tc>
                  <a:txBody>
                    <a:bodyPr/>
                    <a:lstStyle/>
                    <a:p>
                      <a:pPr marL="0" lvl="0" indent="0" algn="ctr" rtl="0">
                        <a:spcBef>
                          <a:spcPts val="0"/>
                        </a:spcBef>
                        <a:spcAft>
                          <a:spcPts val="0"/>
                        </a:spcAft>
                        <a:buNone/>
                      </a:pPr>
                      <a:r>
                        <a:rPr lang="en-US" sz="1600" b="1" dirty="0">
                          <a:solidFill>
                            <a:schemeClr val="tx1"/>
                          </a:solidFill>
                          <a:latin typeface="Itim"/>
                          <a:ea typeface="Itim"/>
                          <a:cs typeface="Itim"/>
                          <a:sym typeface="Itim"/>
                        </a:rPr>
                        <a:t>Brevity</a:t>
                      </a:r>
                      <a:r>
                        <a:rPr lang="ar-EG" sz="1600" b="1" dirty="0">
                          <a:solidFill>
                            <a:schemeClr val="tx1"/>
                          </a:solidFill>
                          <a:latin typeface="Itim"/>
                          <a:ea typeface="Itim"/>
                          <a:cs typeface="Itim"/>
                          <a:sym typeface="Itim"/>
                        </a:rPr>
                        <a:t>            </a:t>
                      </a:r>
                      <a:endParaRPr sz="1600" b="1" dirty="0">
                        <a:solidFill>
                          <a:schemeClr val="tx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600" dirty="0">
                          <a:solidFill>
                            <a:schemeClr val="dk2"/>
                          </a:solidFill>
                          <a:latin typeface="Muli"/>
                          <a:ea typeface="Muli"/>
                          <a:cs typeface="Muli"/>
                          <a:sym typeface="Muli"/>
                        </a:rPr>
                        <a:t> </a:t>
                      </a:r>
                      <a:endParaRPr sz="1600" dirty="0">
                        <a:solidFill>
                          <a:schemeClr val="dk2"/>
                        </a:solidFill>
                        <a:latin typeface="Muli"/>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endParaRPr sz="1600" dirty="0">
                        <a:solidFill>
                          <a:schemeClr val="dk2"/>
                        </a:solidFill>
                        <a:latin typeface="Muli"/>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32486">
                <a:tc>
                  <a:txBody>
                    <a:bodyPr/>
                    <a:lstStyle/>
                    <a:p>
                      <a:pPr marL="0" lvl="0" indent="0" algn="ctr" rtl="0">
                        <a:spcBef>
                          <a:spcPts val="0"/>
                        </a:spcBef>
                        <a:spcAft>
                          <a:spcPts val="0"/>
                        </a:spcAft>
                        <a:buNone/>
                      </a:pPr>
                      <a:r>
                        <a:rPr lang="en-US" sz="1600" b="1" dirty="0" err="1">
                          <a:solidFill>
                            <a:schemeClr val="tx1"/>
                          </a:solidFill>
                          <a:latin typeface="Itim"/>
                          <a:ea typeface="Itim"/>
                          <a:cs typeface="Itim"/>
                          <a:sym typeface="Itim"/>
                        </a:rPr>
                        <a:t>Docsumo</a:t>
                      </a:r>
                      <a:r>
                        <a:rPr lang="ar-EG" sz="1600" b="1" dirty="0">
                          <a:solidFill>
                            <a:schemeClr val="tx1"/>
                          </a:solidFill>
                          <a:latin typeface="Itim"/>
                          <a:ea typeface="Itim"/>
                          <a:cs typeface="Itim"/>
                          <a:sym typeface="Itim"/>
                        </a:rPr>
                        <a:t>            </a:t>
                      </a:r>
                      <a:endParaRPr sz="1600" b="1" dirty="0">
                        <a:solidFill>
                          <a:srgbClr val="011635"/>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endParaRPr sz="1600" dirty="0">
                        <a:solidFill>
                          <a:schemeClr val="dk2"/>
                        </a:solidFill>
                        <a:latin typeface="Muli"/>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endParaRPr sz="1600" dirty="0">
                        <a:solidFill>
                          <a:schemeClr val="dk2"/>
                        </a:solidFill>
                        <a:latin typeface="Muli"/>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2005924042"/>
                  </a:ext>
                </a:extLst>
              </a:tr>
              <a:tr h="532486">
                <a:tc>
                  <a:txBody>
                    <a:bodyPr/>
                    <a:lstStyle/>
                    <a:p>
                      <a:pPr marL="0" lvl="0" indent="0" algn="ctr" rtl="0">
                        <a:spcBef>
                          <a:spcPts val="0"/>
                        </a:spcBef>
                        <a:spcAft>
                          <a:spcPts val="0"/>
                        </a:spcAft>
                        <a:buClr>
                          <a:srgbClr val="000000"/>
                        </a:buClr>
                        <a:buSzPts val="1100"/>
                        <a:buFont typeface="Arial"/>
                        <a:buNone/>
                      </a:pPr>
                      <a:r>
                        <a:rPr lang="en-US" sz="1600" b="1" dirty="0" err="1">
                          <a:solidFill>
                            <a:schemeClr val="tx1"/>
                          </a:solidFill>
                          <a:latin typeface="Itim"/>
                          <a:ea typeface="Itim"/>
                          <a:cs typeface="Itim"/>
                          <a:sym typeface="Itim"/>
                        </a:rPr>
                        <a:t>ExamSoft</a:t>
                      </a:r>
                      <a:r>
                        <a:rPr lang="ar-EG" sz="1600" b="1" dirty="0">
                          <a:solidFill>
                            <a:schemeClr val="tx1"/>
                          </a:solidFill>
                          <a:latin typeface="Itim"/>
                          <a:ea typeface="Itim"/>
                          <a:cs typeface="Itim"/>
                          <a:sym typeface="Itim"/>
                        </a:rPr>
                        <a:t>             </a:t>
                      </a:r>
                      <a:endParaRPr sz="1600" b="1" dirty="0">
                        <a:solidFill>
                          <a:schemeClr val="tx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endParaRPr sz="1600" dirty="0">
                        <a:solidFill>
                          <a:schemeClr val="dk2"/>
                        </a:solidFill>
                        <a:latin typeface="Muli"/>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46245">
                <a:tc>
                  <a:txBody>
                    <a:bodyPr/>
                    <a:lstStyle/>
                    <a:p>
                      <a:pPr marL="0" lvl="0" indent="0" algn="ctr" rtl="0">
                        <a:spcBef>
                          <a:spcPts val="0"/>
                        </a:spcBef>
                        <a:spcAft>
                          <a:spcPts val="0"/>
                        </a:spcAft>
                        <a:buClr>
                          <a:srgbClr val="000000"/>
                        </a:buClr>
                        <a:buSzPts val="1100"/>
                        <a:buFont typeface="Arial"/>
                        <a:buNone/>
                      </a:pPr>
                      <a:r>
                        <a:rPr lang="en-US" sz="1600" b="1" dirty="0">
                          <a:solidFill>
                            <a:schemeClr val="tx1"/>
                          </a:solidFill>
                          <a:latin typeface="Itim"/>
                          <a:ea typeface="Itim"/>
                          <a:cs typeface="Itim"/>
                          <a:sym typeface="Itim"/>
                        </a:rPr>
                        <a:t>Quizlet</a:t>
                      </a:r>
                      <a:r>
                        <a:rPr lang="ar-EG" sz="1600" b="1" dirty="0">
                          <a:solidFill>
                            <a:schemeClr val="tx1"/>
                          </a:solidFill>
                          <a:latin typeface="Itim"/>
                          <a:ea typeface="Itim"/>
                          <a:cs typeface="Itim"/>
                          <a:sym typeface="Itim"/>
                        </a:rPr>
                        <a:t>             </a:t>
                      </a:r>
                      <a:endParaRPr sz="1600" b="1" dirty="0">
                        <a:solidFill>
                          <a:schemeClr val="tx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Clr>
                          <a:srgbClr val="000000"/>
                        </a:buClr>
                        <a:buSzPts val="1100"/>
                        <a:buFont typeface="Arial"/>
                        <a:buNone/>
                      </a:pPr>
                      <a:r>
                        <a:rPr lang="en-US" sz="1600" b="1" dirty="0">
                          <a:solidFill>
                            <a:schemeClr val="tx1"/>
                          </a:solidFill>
                          <a:latin typeface="Itim"/>
                          <a:ea typeface="Itim"/>
                          <a:cs typeface="Itim"/>
                          <a:sym typeface="Itim"/>
                        </a:rPr>
                        <a:t>       Selah El- </a:t>
                      </a:r>
                      <a:r>
                        <a:rPr lang="en-US" sz="1600" b="1" dirty="0" err="1">
                          <a:solidFill>
                            <a:schemeClr val="tx1"/>
                          </a:solidFill>
                          <a:latin typeface="Itim"/>
                          <a:ea typeface="Itim"/>
                          <a:cs typeface="Itim"/>
                          <a:sym typeface="Itim"/>
                        </a:rPr>
                        <a:t>Telmeez</a:t>
                      </a:r>
                      <a:endParaRPr lang="en-US" sz="1600" b="1" dirty="0">
                        <a:solidFill>
                          <a:schemeClr val="tx1"/>
                        </a:solidFill>
                        <a:latin typeface="Itim"/>
                        <a:ea typeface="Itim"/>
                        <a:cs typeface="Itim"/>
                        <a:sym typeface="Itim"/>
                      </a:endParaRPr>
                    </a:p>
                    <a:p>
                      <a:pPr marL="0" lvl="0" indent="0" algn="l" rtl="0">
                        <a:spcBef>
                          <a:spcPts val="0"/>
                        </a:spcBef>
                        <a:spcAft>
                          <a:spcPts val="0"/>
                        </a:spcAft>
                        <a:buClr>
                          <a:srgbClr val="000000"/>
                        </a:buClr>
                        <a:buSzPts val="1100"/>
                        <a:buFont typeface="Arial"/>
                        <a:buNone/>
                      </a:pPr>
                      <a:r>
                        <a:rPr lang="en-US" sz="1600" b="1" dirty="0">
                          <a:solidFill>
                            <a:schemeClr val="tx1"/>
                          </a:solidFill>
                          <a:latin typeface="Itim"/>
                          <a:ea typeface="Itim"/>
                          <a:cs typeface="Itim"/>
                          <a:sym typeface="Itim"/>
                        </a:rPr>
                        <a:t>                 app </a:t>
                      </a:r>
                      <a:endParaRPr lang="en-US" sz="1600" b="1" dirty="0">
                        <a:solidFill>
                          <a:srgbClr val="011635"/>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646199">
                <a:tc>
                  <a:txBody>
                    <a:bodyPr/>
                    <a:lstStyle/>
                    <a:p>
                      <a:pPr marL="0" lvl="0" indent="0" algn="ctr" rtl="0">
                        <a:spcBef>
                          <a:spcPts val="0"/>
                        </a:spcBef>
                        <a:spcAft>
                          <a:spcPts val="0"/>
                        </a:spcAft>
                        <a:buClr>
                          <a:srgbClr val="000000"/>
                        </a:buClr>
                        <a:buSzPts val="1100"/>
                        <a:buFont typeface="Arial"/>
                        <a:buNone/>
                      </a:pPr>
                      <a:r>
                        <a:rPr lang="en-US" sz="1600" b="1" dirty="0">
                          <a:solidFill>
                            <a:schemeClr val="tx1"/>
                          </a:solidFill>
                          <a:latin typeface="Itim"/>
                          <a:ea typeface="Itim"/>
                          <a:cs typeface="Itim"/>
                          <a:sym typeface="Itim"/>
                        </a:rPr>
                        <a:t>The learning picnic</a:t>
                      </a:r>
                      <a:r>
                        <a:rPr lang="ar-EG" sz="1600" b="1" dirty="0">
                          <a:solidFill>
                            <a:schemeClr val="tx1"/>
                          </a:solidFill>
                          <a:latin typeface="Itim"/>
                          <a:ea typeface="Itim"/>
                          <a:cs typeface="Itim"/>
                          <a:sym typeface="Itim"/>
                        </a:rPr>
                        <a:t>       </a:t>
                      </a:r>
                      <a:endParaRPr lang="en-US" sz="1600" b="1" dirty="0">
                        <a:solidFill>
                          <a:schemeClr val="tx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Muli"/>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3858942383"/>
                  </a:ext>
                </a:extLst>
              </a:tr>
            </a:tbl>
          </a:graphicData>
        </a:graphic>
      </p:graphicFrame>
      <p:sp>
        <p:nvSpPr>
          <p:cNvPr id="2093" name="Google Shape;2093;p71"/>
          <p:cNvSpPr txBox="1">
            <a:spLocks noGrp="1"/>
          </p:cNvSpPr>
          <p:nvPr>
            <p:ph type="title" idx="8"/>
          </p:nvPr>
        </p:nvSpPr>
        <p:spPr>
          <a:xfrm>
            <a:off x="724280" y="162648"/>
            <a:ext cx="7704000" cy="36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Similar systems </a:t>
            </a:r>
            <a:endParaRPr dirty="0"/>
          </a:p>
        </p:txBody>
      </p:sp>
      <p:grpSp>
        <p:nvGrpSpPr>
          <p:cNvPr id="2094" name="Google Shape;2094;p71"/>
          <p:cNvGrpSpPr/>
          <p:nvPr/>
        </p:nvGrpSpPr>
        <p:grpSpPr>
          <a:xfrm>
            <a:off x="1812800" y="578654"/>
            <a:ext cx="5620945" cy="176025"/>
            <a:chOff x="4345425" y="2175475"/>
            <a:chExt cx="800750" cy="176025"/>
          </a:xfrm>
        </p:grpSpPr>
        <p:sp>
          <p:nvSpPr>
            <p:cNvPr id="2095" name="Google Shape;2095;p7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71"/>
          <p:cNvGrpSpPr/>
          <p:nvPr/>
        </p:nvGrpSpPr>
        <p:grpSpPr>
          <a:xfrm rot="6093603" flipH="1">
            <a:off x="692603" y="480214"/>
            <a:ext cx="595080" cy="675869"/>
            <a:chOff x="5464100" y="4208075"/>
            <a:chExt cx="494625" cy="579650"/>
          </a:xfrm>
        </p:grpSpPr>
        <p:sp>
          <p:nvSpPr>
            <p:cNvPr id="2098" name="Google Shape;2098;p71"/>
            <p:cNvSpPr/>
            <p:nvPr/>
          </p:nvSpPr>
          <p:spPr>
            <a:xfrm>
              <a:off x="5594650" y="4504850"/>
              <a:ext cx="341250" cy="255800"/>
            </a:xfrm>
            <a:custGeom>
              <a:avLst/>
              <a:gdLst/>
              <a:ahLst/>
              <a:cxnLst/>
              <a:rect l="l" t="t" r="r" b="b"/>
              <a:pathLst>
                <a:path w="13650" h="10232" extrusionOk="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1"/>
            <p:cNvSpPr/>
            <p:nvPr/>
          </p:nvSpPr>
          <p:spPr>
            <a:xfrm>
              <a:off x="5518750" y="4363750"/>
              <a:ext cx="340700" cy="255675"/>
            </a:xfrm>
            <a:custGeom>
              <a:avLst/>
              <a:gdLst/>
              <a:ahLst/>
              <a:cxnLst/>
              <a:rect l="l" t="t" r="r" b="b"/>
              <a:pathLst>
                <a:path w="13628" h="10227" extrusionOk="0">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1"/>
            <p:cNvSpPr/>
            <p:nvPr/>
          </p:nvSpPr>
          <p:spPr>
            <a:xfrm>
              <a:off x="5475950" y="4235275"/>
              <a:ext cx="281925" cy="269375"/>
            </a:xfrm>
            <a:custGeom>
              <a:avLst/>
              <a:gdLst/>
              <a:ahLst/>
              <a:cxnLst/>
              <a:rect l="l" t="t" r="r" b="b"/>
              <a:pathLst>
                <a:path w="11277" h="10775" extrusionOk="0">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1"/>
            <p:cNvSpPr/>
            <p:nvPr/>
          </p:nvSpPr>
          <p:spPr>
            <a:xfrm>
              <a:off x="5717000" y="4421125"/>
              <a:ext cx="42000" cy="94525"/>
            </a:xfrm>
            <a:custGeom>
              <a:avLst/>
              <a:gdLst/>
              <a:ahLst/>
              <a:cxnLst/>
              <a:rect l="l" t="t" r="r" b="b"/>
              <a:pathLst>
                <a:path w="1680" h="3781" extrusionOk="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1"/>
            <p:cNvSpPr/>
            <p:nvPr/>
          </p:nvSpPr>
          <p:spPr>
            <a:xfrm>
              <a:off x="5750000" y="4392700"/>
              <a:ext cx="46925" cy="98950"/>
            </a:xfrm>
            <a:custGeom>
              <a:avLst/>
              <a:gdLst/>
              <a:ahLst/>
              <a:cxnLst/>
              <a:rect l="l" t="t" r="r" b="b"/>
              <a:pathLst>
                <a:path w="1877" h="3958" extrusionOk="0">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1"/>
            <p:cNvSpPr/>
            <p:nvPr/>
          </p:nvSpPr>
          <p:spPr>
            <a:xfrm>
              <a:off x="5795175" y="4403700"/>
              <a:ext cx="30450" cy="52625"/>
            </a:xfrm>
            <a:custGeom>
              <a:avLst/>
              <a:gdLst/>
              <a:ahLst/>
              <a:cxnLst/>
              <a:rect l="l" t="t" r="r" b="b"/>
              <a:pathLst>
                <a:path w="1218" h="2105" extrusionOk="0">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1"/>
            <p:cNvSpPr/>
            <p:nvPr/>
          </p:nvSpPr>
          <p:spPr>
            <a:xfrm>
              <a:off x="5783525" y="4580275"/>
              <a:ext cx="38225" cy="81675"/>
            </a:xfrm>
            <a:custGeom>
              <a:avLst/>
              <a:gdLst/>
              <a:ahLst/>
              <a:cxnLst/>
              <a:rect l="l" t="t" r="r" b="b"/>
              <a:pathLst>
                <a:path w="1529" h="3267" extrusionOk="0">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1"/>
            <p:cNvSpPr/>
            <p:nvPr/>
          </p:nvSpPr>
          <p:spPr>
            <a:xfrm>
              <a:off x="5824600" y="4544075"/>
              <a:ext cx="49675" cy="96575"/>
            </a:xfrm>
            <a:custGeom>
              <a:avLst/>
              <a:gdLst/>
              <a:ahLst/>
              <a:cxnLst/>
              <a:rect l="l" t="t" r="r" b="b"/>
              <a:pathLst>
                <a:path w="1987" h="3863" extrusionOk="0">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1"/>
            <p:cNvSpPr/>
            <p:nvPr/>
          </p:nvSpPr>
          <p:spPr>
            <a:xfrm>
              <a:off x="5876375" y="4540750"/>
              <a:ext cx="23725" cy="54675"/>
            </a:xfrm>
            <a:custGeom>
              <a:avLst/>
              <a:gdLst/>
              <a:ahLst/>
              <a:cxnLst/>
              <a:rect l="l" t="t" r="r" b="b"/>
              <a:pathLst>
                <a:path w="949" h="2187" extrusionOk="0">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1"/>
            <p:cNvSpPr/>
            <p:nvPr/>
          </p:nvSpPr>
          <p:spPr>
            <a:xfrm>
              <a:off x="5464100" y="4208075"/>
              <a:ext cx="334850" cy="317675"/>
            </a:xfrm>
            <a:custGeom>
              <a:avLst/>
              <a:gdLst/>
              <a:ahLst/>
              <a:cxnLst/>
              <a:rect l="l" t="t" r="r" b="b"/>
              <a:pathLst>
                <a:path w="13394" h="12707" extrusionOk="0">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1"/>
            <p:cNvSpPr/>
            <p:nvPr/>
          </p:nvSpPr>
          <p:spPr>
            <a:xfrm>
              <a:off x="5495775" y="4342975"/>
              <a:ext cx="376800" cy="309500"/>
            </a:xfrm>
            <a:custGeom>
              <a:avLst/>
              <a:gdLst/>
              <a:ahLst/>
              <a:cxnLst/>
              <a:rect l="l" t="t" r="r" b="b"/>
              <a:pathLst>
                <a:path w="15072" h="12380" extrusionOk="0">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1"/>
            <p:cNvSpPr/>
            <p:nvPr/>
          </p:nvSpPr>
          <p:spPr>
            <a:xfrm>
              <a:off x="5582050" y="4477650"/>
              <a:ext cx="376675" cy="310075"/>
            </a:xfrm>
            <a:custGeom>
              <a:avLst/>
              <a:gdLst/>
              <a:ahLst/>
              <a:cxnLst/>
              <a:rect l="l" t="t" r="r" b="b"/>
              <a:pathLst>
                <a:path w="15067" h="12403" extrusionOk="0">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71"/>
          <p:cNvGrpSpPr/>
          <p:nvPr/>
        </p:nvGrpSpPr>
        <p:grpSpPr>
          <a:xfrm rot="1514788">
            <a:off x="7754446" y="3347280"/>
            <a:ext cx="1376274" cy="908487"/>
            <a:chOff x="5248525" y="821375"/>
            <a:chExt cx="1082824" cy="694544"/>
          </a:xfrm>
        </p:grpSpPr>
        <p:sp>
          <p:nvSpPr>
            <p:cNvPr id="2130" name="Google Shape;2130;p71"/>
            <p:cNvSpPr/>
            <p:nvPr/>
          </p:nvSpPr>
          <p:spPr>
            <a:xfrm>
              <a:off x="5386964" y="1033865"/>
              <a:ext cx="843217" cy="475585"/>
            </a:xfrm>
            <a:custGeom>
              <a:avLst/>
              <a:gdLst/>
              <a:ahLst/>
              <a:cxnLst/>
              <a:rect l="l" t="t" r="r" b="b"/>
              <a:pathLst>
                <a:path w="24870" h="14027" extrusionOk="0">
                  <a:moveTo>
                    <a:pt x="2110" y="1"/>
                  </a:moveTo>
                  <a:lnTo>
                    <a:pt x="172" y="5463"/>
                  </a:lnTo>
                  <a:lnTo>
                    <a:pt x="0" y="5941"/>
                  </a:lnTo>
                  <a:lnTo>
                    <a:pt x="22760" y="14026"/>
                  </a:lnTo>
                  <a:lnTo>
                    <a:pt x="22995" y="13368"/>
                  </a:lnTo>
                  <a:lnTo>
                    <a:pt x="24870" y="8086"/>
                  </a:lnTo>
                  <a:lnTo>
                    <a:pt x="2110" y="1"/>
                  </a:lnTo>
                  <a:close/>
                </a:path>
              </a:pathLst>
            </a:custGeom>
            <a:solidFill>
              <a:srgbClr val="028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1"/>
            <p:cNvSpPr/>
            <p:nvPr/>
          </p:nvSpPr>
          <p:spPr>
            <a:xfrm>
              <a:off x="5455115" y="824528"/>
              <a:ext cx="851795" cy="486876"/>
            </a:xfrm>
            <a:custGeom>
              <a:avLst/>
              <a:gdLst/>
              <a:ahLst/>
              <a:cxnLst/>
              <a:rect l="l" t="t" r="r" b="b"/>
              <a:pathLst>
                <a:path w="25123" h="14360" extrusionOk="0">
                  <a:moveTo>
                    <a:pt x="2209" y="0"/>
                  </a:moveTo>
                  <a:lnTo>
                    <a:pt x="0" y="6220"/>
                  </a:lnTo>
                  <a:lnTo>
                    <a:pt x="22914" y="14359"/>
                  </a:lnTo>
                  <a:lnTo>
                    <a:pt x="25122" y="8140"/>
                  </a:lnTo>
                  <a:lnTo>
                    <a:pt x="2209" y="0"/>
                  </a:lnTo>
                  <a:close/>
                </a:path>
              </a:pathLst>
            </a:custGeom>
            <a:solidFill>
              <a:srgbClr val="00A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1"/>
            <p:cNvSpPr/>
            <p:nvPr/>
          </p:nvSpPr>
          <p:spPr>
            <a:xfrm>
              <a:off x="5343564" y="832157"/>
              <a:ext cx="980431" cy="665352"/>
            </a:xfrm>
            <a:custGeom>
              <a:avLst/>
              <a:gdLst/>
              <a:ahLst/>
              <a:cxnLst/>
              <a:rect l="l" t="t" r="r" b="b"/>
              <a:pathLst>
                <a:path w="28917" h="19624" extrusionOk="0">
                  <a:moveTo>
                    <a:pt x="3858" y="0"/>
                  </a:moveTo>
                  <a:lnTo>
                    <a:pt x="0" y="10853"/>
                  </a:lnTo>
                  <a:cubicBezTo>
                    <a:pt x="36" y="10889"/>
                    <a:pt x="72" y="10916"/>
                    <a:pt x="118" y="10934"/>
                  </a:cubicBezTo>
                  <a:lnTo>
                    <a:pt x="1452" y="11412"/>
                  </a:lnTo>
                  <a:lnTo>
                    <a:pt x="3390" y="5950"/>
                  </a:lnTo>
                  <a:lnTo>
                    <a:pt x="5328" y="496"/>
                  </a:lnTo>
                  <a:lnTo>
                    <a:pt x="3994" y="27"/>
                  </a:lnTo>
                  <a:cubicBezTo>
                    <a:pt x="3948" y="18"/>
                    <a:pt x="3903" y="9"/>
                    <a:pt x="3858" y="0"/>
                  </a:cubicBezTo>
                  <a:close/>
                  <a:moveTo>
                    <a:pt x="28061" y="8681"/>
                  </a:moveTo>
                  <a:lnTo>
                    <a:pt x="26150" y="14035"/>
                  </a:lnTo>
                  <a:lnTo>
                    <a:pt x="24275" y="19317"/>
                  </a:lnTo>
                  <a:lnTo>
                    <a:pt x="25140" y="19624"/>
                  </a:lnTo>
                  <a:lnTo>
                    <a:pt x="28917" y="8978"/>
                  </a:lnTo>
                  <a:lnTo>
                    <a:pt x="28061" y="8681"/>
                  </a:lnTo>
                  <a:close/>
                </a:path>
              </a:pathLst>
            </a:custGeom>
            <a:solidFill>
              <a:srgbClr val="AFA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1"/>
            <p:cNvSpPr/>
            <p:nvPr/>
          </p:nvSpPr>
          <p:spPr>
            <a:xfrm>
              <a:off x="5248525" y="830292"/>
              <a:ext cx="225875" cy="369870"/>
            </a:xfrm>
            <a:custGeom>
              <a:avLst/>
              <a:gdLst/>
              <a:ahLst/>
              <a:cxnLst/>
              <a:rect l="l" t="t" r="r" b="b"/>
              <a:pathLst>
                <a:path w="6662" h="10909" extrusionOk="0">
                  <a:moveTo>
                    <a:pt x="5792" y="0"/>
                  </a:moveTo>
                  <a:cubicBezTo>
                    <a:pt x="3890" y="0"/>
                    <a:pt x="2470" y="856"/>
                    <a:pt x="1550" y="2561"/>
                  </a:cubicBezTo>
                  <a:cubicBezTo>
                    <a:pt x="1019" y="3553"/>
                    <a:pt x="640" y="4607"/>
                    <a:pt x="424" y="5743"/>
                  </a:cubicBezTo>
                  <a:cubicBezTo>
                    <a:pt x="0" y="7934"/>
                    <a:pt x="802" y="9655"/>
                    <a:pt x="2803" y="10908"/>
                  </a:cubicBezTo>
                  <a:lnTo>
                    <a:pt x="6661" y="55"/>
                  </a:lnTo>
                  <a:cubicBezTo>
                    <a:pt x="6361" y="18"/>
                    <a:pt x="6071" y="0"/>
                    <a:pt x="57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1"/>
            <p:cNvSpPr/>
            <p:nvPr/>
          </p:nvSpPr>
          <p:spPr>
            <a:xfrm>
              <a:off x="5250356" y="821375"/>
              <a:ext cx="1080993" cy="694544"/>
            </a:xfrm>
            <a:custGeom>
              <a:avLst/>
              <a:gdLst/>
              <a:ahLst/>
              <a:cxnLst/>
              <a:rect l="l" t="t" r="r" b="b"/>
              <a:pathLst>
                <a:path w="31883" h="20485" extrusionOk="0">
                  <a:moveTo>
                    <a:pt x="30903" y="9238"/>
                  </a:moveTo>
                  <a:lnTo>
                    <a:pt x="31425" y="9422"/>
                  </a:lnTo>
                  <a:lnTo>
                    <a:pt x="31425" y="9422"/>
                  </a:lnTo>
                  <a:cubicBezTo>
                    <a:pt x="31154" y="10260"/>
                    <a:pt x="30869" y="11089"/>
                    <a:pt x="30584" y="11910"/>
                  </a:cubicBezTo>
                  <a:cubicBezTo>
                    <a:pt x="30287" y="12803"/>
                    <a:pt x="29971" y="13686"/>
                    <a:pt x="29656" y="14578"/>
                  </a:cubicBezTo>
                  <a:lnTo>
                    <a:pt x="28700" y="17238"/>
                  </a:lnTo>
                  <a:cubicBezTo>
                    <a:pt x="28398" y="18060"/>
                    <a:pt x="28088" y="18875"/>
                    <a:pt x="27770" y="19697"/>
                  </a:cubicBezTo>
                  <a:lnTo>
                    <a:pt x="27770" y="19697"/>
                  </a:lnTo>
                  <a:lnTo>
                    <a:pt x="27262" y="19517"/>
                  </a:lnTo>
                  <a:lnTo>
                    <a:pt x="27262" y="19517"/>
                  </a:lnTo>
                  <a:cubicBezTo>
                    <a:pt x="27552" y="18623"/>
                    <a:pt x="27856" y="17736"/>
                    <a:pt x="28160" y="16841"/>
                  </a:cubicBezTo>
                  <a:cubicBezTo>
                    <a:pt x="28493" y="15894"/>
                    <a:pt x="28818" y="14948"/>
                    <a:pt x="29160" y="14002"/>
                  </a:cubicBezTo>
                  <a:cubicBezTo>
                    <a:pt x="29503" y="13055"/>
                    <a:pt x="29836" y="12109"/>
                    <a:pt x="30179" y="11171"/>
                  </a:cubicBezTo>
                  <a:cubicBezTo>
                    <a:pt x="30419" y="10523"/>
                    <a:pt x="30660" y="9880"/>
                    <a:pt x="30903" y="9238"/>
                  </a:cubicBezTo>
                  <a:close/>
                  <a:moveTo>
                    <a:pt x="5751" y="373"/>
                  </a:moveTo>
                  <a:cubicBezTo>
                    <a:pt x="6073" y="381"/>
                    <a:pt x="6404" y="417"/>
                    <a:pt x="6717" y="470"/>
                  </a:cubicBezTo>
                  <a:lnTo>
                    <a:pt x="6717" y="470"/>
                  </a:lnTo>
                  <a:cubicBezTo>
                    <a:pt x="6935" y="557"/>
                    <a:pt x="7145" y="636"/>
                    <a:pt x="7355" y="724"/>
                  </a:cubicBezTo>
                  <a:cubicBezTo>
                    <a:pt x="7581" y="814"/>
                    <a:pt x="7797" y="904"/>
                    <a:pt x="8013" y="994"/>
                  </a:cubicBezTo>
                  <a:cubicBezTo>
                    <a:pt x="8013" y="994"/>
                    <a:pt x="8013" y="1003"/>
                    <a:pt x="8013" y="1003"/>
                  </a:cubicBezTo>
                  <a:cubicBezTo>
                    <a:pt x="8033" y="1009"/>
                    <a:pt x="8052" y="1011"/>
                    <a:pt x="8071" y="1011"/>
                  </a:cubicBezTo>
                  <a:cubicBezTo>
                    <a:pt x="8152" y="1011"/>
                    <a:pt x="8228" y="966"/>
                    <a:pt x="8257" y="886"/>
                  </a:cubicBezTo>
                  <a:lnTo>
                    <a:pt x="8257" y="877"/>
                  </a:lnTo>
                  <a:lnTo>
                    <a:pt x="8414" y="444"/>
                  </a:lnTo>
                  <a:lnTo>
                    <a:pt x="8414" y="444"/>
                  </a:lnTo>
                  <a:cubicBezTo>
                    <a:pt x="10263" y="1072"/>
                    <a:pt x="12104" y="1701"/>
                    <a:pt x="13945" y="2347"/>
                  </a:cubicBezTo>
                  <a:cubicBezTo>
                    <a:pt x="15847" y="3005"/>
                    <a:pt x="17749" y="3672"/>
                    <a:pt x="19641" y="4339"/>
                  </a:cubicBezTo>
                  <a:lnTo>
                    <a:pt x="22490" y="5348"/>
                  </a:lnTo>
                  <a:lnTo>
                    <a:pt x="25329" y="6367"/>
                  </a:lnTo>
                  <a:cubicBezTo>
                    <a:pt x="27160" y="7029"/>
                    <a:pt x="28991" y="7701"/>
                    <a:pt x="30814" y="8396"/>
                  </a:cubicBezTo>
                  <a:lnTo>
                    <a:pt x="30814" y="8396"/>
                  </a:lnTo>
                  <a:cubicBezTo>
                    <a:pt x="30764" y="8551"/>
                    <a:pt x="30714" y="8705"/>
                    <a:pt x="30664" y="8859"/>
                  </a:cubicBezTo>
                  <a:lnTo>
                    <a:pt x="30664" y="8859"/>
                  </a:lnTo>
                  <a:cubicBezTo>
                    <a:pt x="30645" y="8878"/>
                    <a:pt x="30630" y="8901"/>
                    <a:pt x="30620" y="8927"/>
                  </a:cubicBezTo>
                  <a:cubicBezTo>
                    <a:pt x="30610" y="8958"/>
                    <a:pt x="30607" y="8990"/>
                    <a:pt x="30611" y="9019"/>
                  </a:cubicBezTo>
                  <a:lnTo>
                    <a:pt x="30611" y="9019"/>
                  </a:lnTo>
                  <a:cubicBezTo>
                    <a:pt x="30384" y="9706"/>
                    <a:pt x="30151" y="10391"/>
                    <a:pt x="29917" y="11072"/>
                  </a:cubicBezTo>
                  <a:cubicBezTo>
                    <a:pt x="29602" y="12027"/>
                    <a:pt x="29259" y="12974"/>
                    <a:pt x="28926" y="13920"/>
                  </a:cubicBezTo>
                  <a:cubicBezTo>
                    <a:pt x="28592" y="14867"/>
                    <a:pt x="28250" y="15804"/>
                    <a:pt x="27907" y="16751"/>
                  </a:cubicBezTo>
                  <a:cubicBezTo>
                    <a:pt x="27557" y="17694"/>
                    <a:pt x="27216" y="18628"/>
                    <a:pt x="26847" y="19562"/>
                  </a:cubicBezTo>
                  <a:lnTo>
                    <a:pt x="26847" y="19562"/>
                  </a:lnTo>
                  <a:cubicBezTo>
                    <a:pt x="26846" y="19565"/>
                    <a:pt x="26845" y="19569"/>
                    <a:pt x="26844" y="19572"/>
                  </a:cubicBezTo>
                  <a:lnTo>
                    <a:pt x="26841" y="19578"/>
                  </a:lnTo>
                  <a:lnTo>
                    <a:pt x="26841" y="19578"/>
                  </a:lnTo>
                  <a:cubicBezTo>
                    <a:pt x="26840" y="19580"/>
                    <a:pt x="26838" y="19581"/>
                    <a:pt x="26835" y="19581"/>
                  </a:cubicBezTo>
                  <a:cubicBezTo>
                    <a:pt x="26832" y="19592"/>
                    <a:pt x="26830" y="19603"/>
                    <a:pt x="26829" y="19614"/>
                  </a:cubicBezTo>
                  <a:lnTo>
                    <a:pt x="26829" y="19614"/>
                  </a:lnTo>
                  <a:lnTo>
                    <a:pt x="26673" y="20051"/>
                  </a:lnTo>
                  <a:lnTo>
                    <a:pt x="26673" y="20051"/>
                  </a:lnTo>
                  <a:cubicBezTo>
                    <a:pt x="24831" y="19414"/>
                    <a:pt x="22989" y="18785"/>
                    <a:pt x="21147" y="18148"/>
                  </a:cubicBezTo>
                  <a:lnTo>
                    <a:pt x="15450" y="16147"/>
                  </a:lnTo>
                  <a:lnTo>
                    <a:pt x="9753" y="14137"/>
                  </a:lnTo>
                  <a:cubicBezTo>
                    <a:pt x="7921" y="13474"/>
                    <a:pt x="6090" y="12811"/>
                    <a:pt x="4274" y="12091"/>
                  </a:cubicBezTo>
                  <a:lnTo>
                    <a:pt x="4274" y="12091"/>
                  </a:lnTo>
                  <a:lnTo>
                    <a:pt x="4381" y="11793"/>
                  </a:lnTo>
                  <a:cubicBezTo>
                    <a:pt x="4417" y="11694"/>
                    <a:pt x="4363" y="11586"/>
                    <a:pt x="4264" y="11550"/>
                  </a:cubicBezTo>
                  <a:cubicBezTo>
                    <a:pt x="3813" y="11397"/>
                    <a:pt x="3371" y="11252"/>
                    <a:pt x="2921" y="11099"/>
                  </a:cubicBezTo>
                  <a:lnTo>
                    <a:pt x="2921" y="11099"/>
                  </a:lnTo>
                  <a:lnTo>
                    <a:pt x="2957" y="11108"/>
                  </a:lnTo>
                  <a:cubicBezTo>
                    <a:pt x="2398" y="10784"/>
                    <a:pt x="1884" y="10378"/>
                    <a:pt x="1460" y="9891"/>
                  </a:cubicBezTo>
                  <a:cubicBezTo>
                    <a:pt x="1046" y="9404"/>
                    <a:pt x="739" y="8828"/>
                    <a:pt x="595" y="8215"/>
                  </a:cubicBezTo>
                  <a:cubicBezTo>
                    <a:pt x="442" y="7602"/>
                    <a:pt x="451" y="6962"/>
                    <a:pt x="550" y="6331"/>
                  </a:cubicBezTo>
                  <a:cubicBezTo>
                    <a:pt x="604" y="6015"/>
                    <a:pt x="685" y="5700"/>
                    <a:pt x="766" y="5393"/>
                  </a:cubicBezTo>
                  <a:cubicBezTo>
                    <a:pt x="856" y="5078"/>
                    <a:pt x="956" y="4771"/>
                    <a:pt x="1055" y="4465"/>
                  </a:cubicBezTo>
                  <a:cubicBezTo>
                    <a:pt x="1514" y="3266"/>
                    <a:pt x="2010" y="2022"/>
                    <a:pt x="3029" y="1211"/>
                  </a:cubicBezTo>
                  <a:cubicBezTo>
                    <a:pt x="3534" y="814"/>
                    <a:pt x="4147" y="562"/>
                    <a:pt x="4787" y="454"/>
                  </a:cubicBezTo>
                  <a:cubicBezTo>
                    <a:pt x="5102" y="391"/>
                    <a:pt x="5426" y="373"/>
                    <a:pt x="5751" y="373"/>
                  </a:cubicBezTo>
                  <a:close/>
                  <a:moveTo>
                    <a:pt x="8302" y="1"/>
                  </a:moveTo>
                  <a:cubicBezTo>
                    <a:pt x="8223" y="1"/>
                    <a:pt x="8150" y="51"/>
                    <a:pt x="8122" y="129"/>
                  </a:cubicBezTo>
                  <a:lnTo>
                    <a:pt x="8113" y="129"/>
                  </a:lnTo>
                  <a:lnTo>
                    <a:pt x="7956" y="581"/>
                  </a:lnTo>
                  <a:lnTo>
                    <a:pt x="7956" y="581"/>
                  </a:lnTo>
                  <a:cubicBezTo>
                    <a:pt x="7792" y="532"/>
                    <a:pt x="7628" y="479"/>
                    <a:pt x="7464" y="427"/>
                  </a:cubicBezTo>
                  <a:cubicBezTo>
                    <a:pt x="7238" y="363"/>
                    <a:pt x="7013" y="291"/>
                    <a:pt x="6788" y="219"/>
                  </a:cubicBezTo>
                  <a:lnTo>
                    <a:pt x="6779" y="219"/>
                  </a:lnTo>
                  <a:cubicBezTo>
                    <a:pt x="6779" y="210"/>
                    <a:pt x="6770" y="210"/>
                    <a:pt x="6761" y="210"/>
                  </a:cubicBezTo>
                  <a:cubicBezTo>
                    <a:pt x="6451" y="177"/>
                    <a:pt x="6140" y="157"/>
                    <a:pt x="5828" y="157"/>
                  </a:cubicBezTo>
                  <a:cubicBezTo>
                    <a:pt x="5468" y="157"/>
                    <a:pt x="5108" y="183"/>
                    <a:pt x="4750" y="246"/>
                  </a:cubicBezTo>
                  <a:cubicBezTo>
                    <a:pt x="4083" y="363"/>
                    <a:pt x="3434" y="616"/>
                    <a:pt x="2876" y="994"/>
                  </a:cubicBezTo>
                  <a:cubicBezTo>
                    <a:pt x="2299" y="1373"/>
                    <a:pt x="1821" y="1887"/>
                    <a:pt x="1442" y="2464"/>
                  </a:cubicBezTo>
                  <a:cubicBezTo>
                    <a:pt x="1253" y="2752"/>
                    <a:pt x="1100" y="3050"/>
                    <a:pt x="956" y="3347"/>
                  </a:cubicBezTo>
                  <a:cubicBezTo>
                    <a:pt x="802" y="3654"/>
                    <a:pt x="676" y="3969"/>
                    <a:pt x="568" y="4294"/>
                  </a:cubicBezTo>
                  <a:cubicBezTo>
                    <a:pt x="343" y="4934"/>
                    <a:pt x="171" y="5583"/>
                    <a:pt x="81" y="6268"/>
                  </a:cubicBezTo>
                  <a:cubicBezTo>
                    <a:pt x="0" y="6944"/>
                    <a:pt x="27" y="7647"/>
                    <a:pt x="225" y="8314"/>
                  </a:cubicBezTo>
                  <a:cubicBezTo>
                    <a:pt x="406" y="8981"/>
                    <a:pt x="766" y="9594"/>
                    <a:pt x="1208" y="10108"/>
                  </a:cubicBezTo>
                  <a:cubicBezTo>
                    <a:pt x="1659" y="10630"/>
                    <a:pt x="2209" y="11045"/>
                    <a:pt x="2776" y="11397"/>
                  </a:cubicBezTo>
                  <a:cubicBezTo>
                    <a:pt x="2785" y="11406"/>
                    <a:pt x="2794" y="11415"/>
                    <a:pt x="2803" y="11415"/>
                  </a:cubicBezTo>
                  <a:lnTo>
                    <a:pt x="2812" y="11415"/>
                  </a:lnTo>
                  <a:cubicBezTo>
                    <a:pt x="3194" y="11555"/>
                    <a:pt x="3575" y="11695"/>
                    <a:pt x="3957" y="11841"/>
                  </a:cubicBezTo>
                  <a:lnTo>
                    <a:pt x="3957" y="11841"/>
                  </a:lnTo>
                  <a:lnTo>
                    <a:pt x="3849" y="12136"/>
                  </a:lnTo>
                  <a:lnTo>
                    <a:pt x="3840" y="12154"/>
                  </a:lnTo>
                  <a:cubicBezTo>
                    <a:pt x="3813" y="12253"/>
                    <a:pt x="3867" y="12361"/>
                    <a:pt x="3966" y="12388"/>
                  </a:cubicBezTo>
                  <a:cubicBezTo>
                    <a:pt x="5886" y="12992"/>
                    <a:pt x="7788" y="13650"/>
                    <a:pt x="9690" y="14317"/>
                  </a:cubicBezTo>
                  <a:lnTo>
                    <a:pt x="15378" y="16345"/>
                  </a:lnTo>
                  <a:lnTo>
                    <a:pt x="21057" y="18400"/>
                  </a:lnTo>
                  <a:cubicBezTo>
                    <a:pt x="22950" y="19076"/>
                    <a:pt x="24833" y="19779"/>
                    <a:pt x="26726" y="20473"/>
                  </a:cubicBezTo>
                  <a:cubicBezTo>
                    <a:pt x="26747" y="20481"/>
                    <a:pt x="26769" y="20485"/>
                    <a:pt x="26791" y="20485"/>
                  </a:cubicBezTo>
                  <a:cubicBezTo>
                    <a:pt x="26871" y="20485"/>
                    <a:pt x="26950" y="20435"/>
                    <a:pt x="26979" y="20356"/>
                  </a:cubicBezTo>
                  <a:lnTo>
                    <a:pt x="27142" y="19880"/>
                  </a:lnTo>
                  <a:lnTo>
                    <a:pt x="27142" y="19880"/>
                  </a:lnTo>
                  <a:lnTo>
                    <a:pt x="27817" y="20122"/>
                  </a:lnTo>
                  <a:lnTo>
                    <a:pt x="27835" y="20131"/>
                  </a:lnTo>
                  <a:cubicBezTo>
                    <a:pt x="27852" y="20136"/>
                    <a:pt x="27869" y="20138"/>
                    <a:pt x="27886" y="20138"/>
                  </a:cubicBezTo>
                  <a:cubicBezTo>
                    <a:pt x="27967" y="20138"/>
                    <a:pt x="28040" y="20087"/>
                    <a:pt x="28069" y="20005"/>
                  </a:cubicBezTo>
                  <a:cubicBezTo>
                    <a:pt x="28358" y="19112"/>
                    <a:pt x="28655" y="18220"/>
                    <a:pt x="28962" y="17328"/>
                  </a:cubicBezTo>
                  <a:lnTo>
                    <a:pt x="29890" y="14660"/>
                  </a:lnTo>
                  <a:cubicBezTo>
                    <a:pt x="30215" y="13776"/>
                    <a:pt x="30530" y="12893"/>
                    <a:pt x="30855" y="12009"/>
                  </a:cubicBezTo>
                  <a:cubicBezTo>
                    <a:pt x="31179" y="11126"/>
                    <a:pt x="31504" y="10243"/>
                    <a:pt x="31846" y="9368"/>
                  </a:cubicBezTo>
                  <a:cubicBezTo>
                    <a:pt x="31846" y="9368"/>
                    <a:pt x="31846" y="9359"/>
                    <a:pt x="31846" y="9359"/>
                  </a:cubicBezTo>
                  <a:cubicBezTo>
                    <a:pt x="31882" y="9260"/>
                    <a:pt x="31837" y="9152"/>
                    <a:pt x="31738" y="9116"/>
                  </a:cubicBezTo>
                  <a:lnTo>
                    <a:pt x="31729" y="9116"/>
                  </a:lnTo>
                  <a:lnTo>
                    <a:pt x="31043" y="8870"/>
                  </a:lnTo>
                  <a:lnTo>
                    <a:pt x="31043" y="8870"/>
                  </a:lnTo>
                  <a:cubicBezTo>
                    <a:pt x="31109" y="8697"/>
                    <a:pt x="31176" y="8523"/>
                    <a:pt x="31242" y="8350"/>
                  </a:cubicBezTo>
                  <a:cubicBezTo>
                    <a:pt x="31242" y="8350"/>
                    <a:pt x="31242" y="8341"/>
                    <a:pt x="31242" y="8341"/>
                  </a:cubicBezTo>
                  <a:cubicBezTo>
                    <a:pt x="31278" y="8242"/>
                    <a:pt x="31224" y="8133"/>
                    <a:pt x="31125" y="8097"/>
                  </a:cubicBezTo>
                  <a:cubicBezTo>
                    <a:pt x="29214" y="7466"/>
                    <a:pt x="27303" y="6817"/>
                    <a:pt x="25410" y="6150"/>
                  </a:cubicBezTo>
                  <a:lnTo>
                    <a:pt x="22562" y="5150"/>
                  </a:lnTo>
                  <a:lnTo>
                    <a:pt x="19714" y="4131"/>
                  </a:lnTo>
                  <a:cubicBezTo>
                    <a:pt x="17821" y="3455"/>
                    <a:pt x="15928" y="2779"/>
                    <a:pt x="14035" y="2085"/>
                  </a:cubicBezTo>
                  <a:cubicBezTo>
                    <a:pt x="12142" y="1409"/>
                    <a:pt x="10258" y="706"/>
                    <a:pt x="8365" y="12"/>
                  </a:cubicBezTo>
                  <a:cubicBezTo>
                    <a:pt x="8344" y="4"/>
                    <a:pt x="8323" y="1"/>
                    <a:pt x="8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1"/>
            <p:cNvSpPr/>
            <p:nvPr/>
          </p:nvSpPr>
          <p:spPr>
            <a:xfrm>
              <a:off x="5385438" y="842193"/>
              <a:ext cx="146402" cy="383398"/>
            </a:xfrm>
            <a:custGeom>
              <a:avLst/>
              <a:gdLst/>
              <a:ahLst/>
              <a:cxnLst/>
              <a:rect l="l" t="t" r="r" b="b"/>
              <a:pathLst>
                <a:path w="4318" h="11308" extrusionOk="0">
                  <a:moveTo>
                    <a:pt x="4098" y="1"/>
                  </a:moveTo>
                  <a:cubicBezTo>
                    <a:pt x="4017" y="1"/>
                    <a:pt x="3941" y="57"/>
                    <a:pt x="3912" y="137"/>
                  </a:cubicBezTo>
                  <a:cubicBezTo>
                    <a:pt x="3624" y="1057"/>
                    <a:pt x="3299" y="1967"/>
                    <a:pt x="2984" y="2877"/>
                  </a:cubicBezTo>
                  <a:lnTo>
                    <a:pt x="2001" y="5609"/>
                  </a:lnTo>
                  <a:lnTo>
                    <a:pt x="1028" y="8331"/>
                  </a:lnTo>
                  <a:cubicBezTo>
                    <a:pt x="703" y="9241"/>
                    <a:pt x="361" y="10143"/>
                    <a:pt x="36" y="11053"/>
                  </a:cubicBezTo>
                  <a:cubicBezTo>
                    <a:pt x="0" y="11152"/>
                    <a:pt x="54" y="11269"/>
                    <a:pt x="154" y="11296"/>
                  </a:cubicBezTo>
                  <a:cubicBezTo>
                    <a:pt x="174" y="11304"/>
                    <a:pt x="196" y="11308"/>
                    <a:pt x="217" y="11308"/>
                  </a:cubicBezTo>
                  <a:cubicBezTo>
                    <a:pt x="295" y="11308"/>
                    <a:pt x="368" y="11257"/>
                    <a:pt x="397" y="11179"/>
                  </a:cubicBezTo>
                  <a:cubicBezTo>
                    <a:pt x="712" y="10269"/>
                    <a:pt x="1028" y="9358"/>
                    <a:pt x="1343" y="8448"/>
                  </a:cubicBezTo>
                  <a:lnTo>
                    <a:pt x="2308" y="5717"/>
                  </a:lnTo>
                  <a:lnTo>
                    <a:pt x="3272" y="2985"/>
                  </a:lnTo>
                  <a:cubicBezTo>
                    <a:pt x="3597" y="2075"/>
                    <a:pt x="3921" y="1165"/>
                    <a:pt x="4273" y="263"/>
                  </a:cubicBezTo>
                  <a:cubicBezTo>
                    <a:pt x="4282" y="263"/>
                    <a:pt x="4282" y="254"/>
                    <a:pt x="4282" y="254"/>
                  </a:cubicBezTo>
                  <a:cubicBezTo>
                    <a:pt x="4318" y="155"/>
                    <a:pt x="4255" y="47"/>
                    <a:pt x="4156" y="11"/>
                  </a:cubicBezTo>
                  <a:cubicBezTo>
                    <a:pt x="4136" y="4"/>
                    <a:pt x="4117" y="1"/>
                    <a:pt x="4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79A6D4F-62BE-0CD4-FB3A-DA6D33D0E8BA}"/>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5</a:t>
            </a:r>
          </a:p>
        </p:txBody>
      </p:sp>
      <p:sp>
        <p:nvSpPr>
          <p:cNvPr id="40" name="Google Shape;6043;p119">
            <a:extLst>
              <a:ext uri="{FF2B5EF4-FFF2-40B4-BE49-F238E27FC236}">
                <a16:creationId xmlns:a16="http://schemas.microsoft.com/office/drawing/2014/main" id="{33C37D50-9CE5-55A9-9D96-2F8BC2E07A9A}"/>
              </a:ext>
            </a:extLst>
          </p:cNvPr>
          <p:cNvSpPr/>
          <p:nvPr/>
        </p:nvSpPr>
        <p:spPr>
          <a:xfrm>
            <a:off x="4094840" y="2151655"/>
            <a:ext cx="366460" cy="24834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sp>
        <p:nvSpPr>
          <p:cNvPr id="41" name="Google Shape;6043;p119">
            <a:extLst>
              <a:ext uri="{FF2B5EF4-FFF2-40B4-BE49-F238E27FC236}">
                <a16:creationId xmlns:a16="http://schemas.microsoft.com/office/drawing/2014/main" id="{61D615A9-C71B-8094-38A8-975AE493BDDF}"/>
              </a:ext>
            </a:extLst>
          </p:cNvPr>
          <p:cNvSpPr/>
          <p:nvPr/>
        </p:nvSpPr>
        <p:spPr>
          <a:xfrm>
            <a:off x="5576565" y="2615880"/>
            <a:ext cx="366460" cy="24834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sp>
        <p:nvSpPr>
          <p:cNvPr id="42" name="Google Shape;6043;p119">
            <a:extLst>
              <a:ext uri="{FF2B5EF4-FFF2-40B4-BE49-F238E27FC236}">
                <a16:creationId xmlns:a16="http://schemas.microsoft.com/office/drawing/2014/main" id="{2F2EE430-24EA-F35E-80BF-11F20D0B94C7}"/>
              </a:ext>
            </a:extLst>
          </p:cNvPr>
          <p:cNvSpPr/>
          <p:nvPr/>
        </p:nvSpPr>
        <p:spPr>
          <a:xfrm>
            <a:off x="5576565" y="3167877"/>
            <a:ext cx="366460" cy="24834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sp>
        <p:nvSpPr>
          <p:cNvPr id="43" name="Google Shape;6043;p119">
            <a:extLst>
              <a:ext uri="{FF2B5EF4-FFF2-40B4-BE49-F238E27FC236}">
                <a16:creationId xmlns:a16="http://schemas.microsoft.com/office/drawing/2014/main" id="{FEEB2370-37D3-A8B6-C1D8-7D1B0A8DF43D}"/>
              </a:ext>
            </a:extLst>
          </p:cNvPr>
          <p:cNvSpPr/>
          <p:nvPr/>
        </p:nvSpPr>
        <p:spPr>
          <a:xfrm>
            <a:off x="4081668" y="1627406"/>
            <a:ext cx="366460" cy="24834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sp>
        <p:nvSpPr>
          <p:cNvPr id="49" name="Google Shape;6043;p119">
            <a:extLst>
              <a:ext uri="{FF2B5EF4-FFF2-40B4-BE49-F238E27FC236}">
                <a16:creationId xmlns:a16="http://schemas.microsoft.com/office/drawing/2014/main" id="{8323A6D0-BB89-37D4-8500-497D6FB37831}"/>
              </a:ext>
            </a:extLst>
          </p:cNvPr>
          <p:cNvSpPr/>
          <p:nvPr/>
        </p:nvSpPr>
        <p:spPr>
          <a:xfrm>
            <a:off x="4081668" y="3706313"/>
            <a:ext cx="366460" cy="24834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sp>
        <p:nvSpPr>
          <p:cNvPr id="50" name="Google Shape;6043;p119">
            <a:extLst>
              <a:ext uri="{FF2B5EF4-FFF2-40B4-BE49-F238E27FC236}">
                <a16:creationId xmlns:a16="http://schemas.microsoft.com/office/drawing/2014/main" id="{38A7E551-6F37-6705-C919-CFFA6A68F7C7}"/>
              </a:ext>
            </a:extLst>
          </p:cNvPr>
          <p:cNvSpPr/>
          <p:nvPr/>
        </p:nvSpPr>
        <p:spPr>
          <a:xfrm>
            <a:off x="6947687" y="4455495"/>
            <a:ext cx="366460" cy="24834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sp>
        <p:nvSpPr>
          <p:cNvPr id="51" name="Google Shape;6043;p119">
            <a:extLst>
              <a:ext uri="{FF2B5EF4-FFF2-40B4-BE49-F238E27FC236}">
                <a16:creationId xmlns:a16="http://schemas.microsoft.com/office/drawing/2014/main" id="{04A50A1A-8CF3-2ED4-CBFD-A0FB165C0BA9}"/>
              </a:ext>
            </a:extLst>
          </p:cNvPr>
          <p:cNvSpPr/>
          <p:nvPr/>
        </p:nvSpPr>
        <p:spPr>
          <a:xfrm>
            <a:off x="5576565" y="4415959"/>
            <a:ext cx="366460" cy="24834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sp>
        <p:nvSpPr>
          <p:cNvPr id="52" name="Google Shape;6043;p119">
            <a:extLst>
              <a:ext uri="{FF2B5EF4-FFF2-40B4-BE49-F238E27FC236}">
                <a16:creationId xmlns:a16="http://schemas.microsoft.com/office/drawing/2014/main" id="{FE9FE53F-7FED-D23D-647A-635721E25972}"/>
              </a:ext>
            </a:extLst>
          </p:cNvPr>
          <p:cNvSpPr/>
          <p:nvPr/>
        </p:nvSpPr>
        <p:spPr>
          <a:xfrm>
            <a:off x="4081668" y="4455494"/>
            <a:ext cx="366460" cy="24834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pic>
        <p:nvPicPr>
          <p:cNvPr id="54" name="Picture 53" descr="A computer with a graduation cap&#10;&#10;Description automatically generated">
            <a:extLst>
              <a:ext uri="{FF2B5EF4-FFF2-40B4-BE49-F238E27FC236}">
                <a16:creationId xmlns:a16="http://schemas.microsoft.com/office/drawing/2014/main" id="{832BEC59-0815-E455-E407-D6A14CEF2FA3}"/>
              </a:ext>
            </a:extLst>
          </p:cNvPr>
          <p:cNvPicPr>
            <a:picLocks noChangeAspect="1"/>
          </p:cNvPicPr>
          <p:nvPr/>
        </p:nvPicPr>
        <p:blipFill>
          <a:blip r:embed="rId3"/>
          <a:stretch>
            <a:fillRect/>
          </a:stretch>
        </p:blipFill>
        <p:spPr>
          <a:xfrm>
            <a:off x="2996809" y="4283960"/>
            <a:ext cx="510207" cy="343070"/>
          </a:xfrm>
          <a:prstGeom prst="rect">
            <a:avLst/>
          </a:prstGeom>
        </p:spPr>
      </p:pic>
      <p:pic>
        <p:nvPicPr>
          <p:cNvPr id="2048" name="Picture 2047" descr="A blue check mark with blue bars&#10;&#10;Description automatically generated">
            <a:extLst>
              <a:ext uri="{FF2B5EF4-FFF2-40B4-BE49-F238E27FC236}">
                <a16:creationId xmlns:a16="http://schemas.microsoft.com/office/drawing/2014/main" id="{DB7A2009-D897-52B6-C708-E19288DC8C67}"/>
              </a:ext>
            </a:extLst>
          </p:cNvPr>
          <p:cNvPicPr>
            <a:picLocks noChangeAspect="1"/>
          </p:cNvPicPr>
          <p:nvPr/>
        </p:nvPicPr>
        <p:blipFill>
          <a:blip r:embed="rId4"/>
          <a:stretch>
            <a:fillRect/>
          </a:stretch>
        </p:blipFill>
        <p:spPr>
          <a:xfrm>
            <a:off x="2927542" y="2511512"/>
            <a:ext cx="512872" cy="512872"/>
          </a:xfrm>
          <a:prstGeom prst="rect">
            <a:avLst/>
          </a:prstGeom>
        </p:spPr>
      </p:pic>
      <p:pic>
        <p:nvPicPr>
          <p:cNvPr id="2052" name="Picture 2051" descr="A blue hexagon with a black background&#10;&#10;Description automatically generated">
            <a:extLst>
              <a:ext uri="{FF2B5EF4-FFF2-40B4-BE49-F238E27FC236}">
                <a16:creationId xmlns:a16="http://schemas.microsoft.com/office/drawing/2014/main" id="{CD75E461-81D2-8EE3-6E6D-CBC00C6E8247}"/>
              </a:ext>
            </a:extLst>
          </p:cNvPr>
          <p:cNvPicPr>
            <a:picLocks noChangeAspect="1"/>
          </p:cNvPicPr>
          <p:nvPr/>
        </p:nvPicPr>
        <p:blipFill>
          <a:blip r:embed="rId5"/>
          <a:stretch>
            <a:fillRect/>
          </a:stretch>
        </p:blipFill>
        <p:spPr>
          <a:xfrm>
            <a:off x="2926007" y="1439014"/>
            <a:ext cx="527296" cy="527296"/>
          </a:xfrm>
          <a:prstGeom prst="rect">
            <a:avLst/>
          </a:prstGeom>
        </p:spPr>
      </p:pic>
      <p:pic>
        <p:nvPicPr>
          <p:cNvPr id="2054" name="Picture 2053" descr="A couple of children with their arms up&#10;&#10;Description automatically generated">
            <a:extLst>
              <a:ext uri="{FF2B5EF4-FFF2-40B4-BE49-F238E27FC236}">
                <a16:creationId xmlns:a16="http://schemas.microsoft.com/office/drawing/2014/main" id="{FC1B5BFB-4881-B0C9-19B7-A00A561033D8}"/>
              </a:ext>
            </a:extLst>
          </p:cNvPr>
          <p:cNvPicPr>
            <a:picLocks noChangeAspect="1"/>
          </p:cNvPicPr>
          <p:nvPr/>
        </p:nvPicPr>
        <p:blipFill>
          <a:blip r:embed="rId6"/>
          <a:stretch>
            <a:fillRect/>
          </a:stretch>
        </p:blipFill>
        <p:spPr>
          <a:xfrm>
            <a:off x="2817857" y="3524058"/>
            <a:ext cx="696432" cy="696432"/>
          </a:xfrm>
          <a:prstGeom prst="rect">
            <a:avLst/>
          </a:prstGeom>
        </p:spPr>
      </p:pic>
      <p:pic>
        <p:nvPicPr>
          <p:cNvPr id="2057" name="Picture 2056" descr="A blue square with a letter q in it&#10;&#10;Description automatically generated">
            <a:extLst>
              <a:ext uri="{FF2B5EF4-FFF2-40B4-BE49-F238E27FC236}">
                <a16:creationId xmlns:a16="http://schemas.microsoft.com/office/drawing/2014/main" id="{5FED5124-3A27-0141-C18F-80243CF5C7C3}"/>
              </a:ext>
            </a:extLst>
          </p:cNvPr>
          <p:cNvPicPr>
            <a:picLocks noChangeAspect="1"/>
          </p:cNvPicPr>
          <p:nvPr/>
        </p:nvPicPr>
        <p:blipFill>
          <a:blip r:embed="rId7"/>
          <a:stretch>
            <a:fillRect/>
          </a:stretch>
        </p:blipFill>
        <p:spPr>
          <a:xfrm>
            <a:off x="2989855" y="3052196"/>
            <a:ext cx="366461" cy="374714"/>
          </a:xfrm>
          <a:prstGeom prst="rect">
            <a:avLst/>
          </a:prstGeom>
        </p:spPr>
      </p:pic>
      <p:pic>
        <p:nvPicPr>
          <p:cNvPr id="2059" name="Picture 2058" descr="A blue letter a with circles on a black background&#10;&#10;Description automatically generated">
            <a:extLst>
              <a:ext uri="{FF2B5EF4-FFF2-40B4-BE49-F238E27FC236}">
                <a16:creationId xmlns:a16="http://schemas.microsoft.com/office/drawing/2014/main" id="{03827B02-17B4-155D-3BE4-FF6DF561DB85}"/>
              </a:ext>
            </a:extLst>
          </p:cNvPr>
          <p:cNvPicPr>
            <a:picLocks noChangeAspect="1"/>
          </p:cNvPicPr>
          <p:nvPr/>
        </p:nvPicPr>
        <p:blipFill>
          <a:blip r:embed="rId8"/>
          <a:stretch>
            <a:fillRect/>
          </a:stretch>
        </p:blipFill>
        <p:spPr>
          <a:xfrm>
            <a:off x="2865511" y="1960775"/>
            <a:ext cx="587792" cy="587792"/>
          </a:xfrm>
          <a:prstGeom prst="rect">
            <a:avLst/>
          </a:prstGeom>
        </p:spPr>
      </p:pic>
      <p:sp>
        <p:nvSpPr>
          <p:cNvPr id="13" name="Google Shape;6043;p119">
            <a:extLst>
              <a:ext uri="{FF2B5EF4-FFF2-40B4-BE49-F238E27FC236}">
                <a16:creationId xmlns:a16="http://schemas.microsoft.com/office/drawing/2014/main" id="{2CA01F19-65CE-01B0-E28C-7B5209654A15}"/>
              </a:ext>
            </a:extLst>
          </p:cNvPr>
          <p:cNvSpPr/>
          <p:nvPr/>
        </p:nvSpPr>
        <p:spPr>
          <a:xfrm>
            <a:off x="5576565" y="3685155"/>
            <a:ext cx="366460" cy="24834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5"/>
          <p:cNvSpPr txBox="1">
            <a:spLocks noGrp="1"/>
          </p:cNvSpPr>
          <p:nvPr>
            <p:ph type="subTitle" idx="1"/>
          </p:nvPr>
        </p:nvSpPr>
        <p:spPr>
          <a:xfrm>
            <a:off x="4187123" y="1302403"/>
            <a:ext cx="4956878" cy="3196366"/>
          </a:xfrm>
          <a:prstGeom prst="rect">
            <a:avLst/>
          </a:prstGeom>
        </p:spPr>
        <p:txBody>
          <a:bodyPr spcFirstLastPara="1" wrap="square" lIns="91425" tIns="91425" rIns="91425" bIns="91425" anchor="t" anchorCtr="0">
            <a:noAutofit/>
          </a:bodyPr>
          <a:lstStyle/>
          <a:p>
            <a:pPr marL="0" marR="0" indent="0" algn="l" rtl="1">
              <a:lnSpc>
                <a:spcPct val="90000"/>
              </a:lnSpc>
              <a:spcBef>
                <a:spcPts val="0"/>
              </a:spcBef>
              <a:spcAft>
                <a:spcPts val="800"/>
              </a:spcAft>
            </a:pPr>
            <a:r>
              <a:rPr lang="en-US" sz="1600" dirty="0">
                <a:effectLst/>
                <a:latin typeface="+mn-lt"/>
              </a:rPr>
              <a:t>All models used in this project is written with python</a:t>
            </a:r>
            <a:r>
              <a:rPr lang="en-US" sz="1600" dirty="0">
                <a:latin typeface="+mn-lt"/>
              </a:rPr>
              <a:t>.</a:t>
            </a:r>
          </a:p>
          <a:p>
            <a:pPr marL="0" marR="0" indent="0" algn="l" rtl="1">
              <a:lnSpc>
                <a:spcPct val="90000"/>
              </a:lnSpc>
              <a:spcBef>
                <a:spcPts val="0"/>
              </a:spcBef>
              <a:spcAft>
                <a:spcPts val="800"/>
              </a:spcAft>
            </a:pPr>
            <a:r>
              <a:rPr lang="en-US" sz="1600" dirty="0">
                <a:latin typeface="+mn-lt"/>
              </a:rPr>
              <a:t>Backend is written with </a:t>
            </a:r>
            <a:r>
              <a:rPr lang="en-US" sz="1600" dirty="0" err="1">
                <a:latin typeface="+mn-lt"/>
              </a:rPr>
              <a:t>NodeJs</a:t>
            </a:r>
            <a:r>
              <a:rPr lang="en-US" sz="1600" dirty="0">
                <a:latin typeface="+mn-lt"/>
              </a:rPr>
              <a:t> using MVC pattern.</a:t>
            </a:r>
          </a:p>
          <a:p>
            <a:pPr marL="0" marR="0" indent="0" algn="l" rtl="1">
              <a:lnSpc>
                <a:spcPct val="90000"/>
              </a:lnSpc>
              <a:spcBef>
                <a:spcPts val="0"/>
              </a:spcBef>
              <a:spcAft>
                <a:spcPts val="800"/>
              </a:spcAft>
            </a:pPr>
            <a:r>
              <a:rPr lang="en-US" sz="1600" dirty="0">
                <a:latin typeface="+mn-lt"/>
              </a:rPr>
              <a:t>Using child process package in Nodejs we connect between the backend and models.</a:t>
            </a:r>
          </a:p>
          <a:p>
            <a:pPr marL="0" marR="0" indent="0" algn="l" rtl="1">
              <a:lnSpc>
                <a:spcPct val="90000"/>
              </a:lnSpc>
              <a:spcBef>
                <a:spcPts val="0"/>
              </a:spcBef>
              <a:spcAft>
                <a:spcPts val="800"/>
              </a:spcAft>
            </a:pPr>
            <a:r>
              <a:rPr lang="en-US" sz="1600" dirty="0">
                <a:effectLst/>
                <a:latin typeface="+mn-lt"/>
              </a:rPr>
              <a:t>Database is MongoDB.</a:t>
            </a:r>
          </a:p>
          <a:p>
            <a:pPr marL="0" marR="0" indent="0" algn="l" rtl="1">
              <a:lnSpc>
                <a:spcPct val="90000"/>
              </a:lnSpc>
              <a:spcBef>
                <a:spcPts val="0"/>
              </a:spcBef>
              <a:spcAft>
                <a:spcPts val="800"/>
              </a:spcAft>
            </a:pPr>
            <a:r>
              <a:rPr lang="en-US" sz="1600" dirty="0">
                <a:latin typeface="+mn-lt"/>
              </a:rPr>
              <a:t>Frontend is written with </a:t>
            </a:r>
            <a:r>
              <a:rPr lang="en-US" sz="1600" dirty="0" err="1">
                <a:latin typeface="+mn-lt"/>
              </a:rPr>
              <a:t>ReactJs</a:t>
            </a:r>
            <a:r>
              <a:rPr lang="en-US" sz="1600" dirty="0">
                <a:latin typeface="+mn-lt"/>
              </a:rPr>
              <a:t> and Tailwind framework.</a:t>
            </a:r>
          </a:p>
          <a:p>
            <a:pPr marL="0" marR="0" indent="0" algn="l" rtl="1">
              <a:lnSpc>
                <a:spcPct val="90000"/>
              </a:lnSpc>
              <a:spcBef>
                <a:spcPts val="0"/>
              </a:spcBef>
              <a:spcAft>
                <a:spcPts val="800"/>
              </a:spcAft>
            </a:pPr>
            <a:r>
              <a:rPr lang="en-US" sz="1600" dirty="0">
                <a:effectLst/>
                <a:latin typeface="+mn-lt"/>
              </a:rPr>
              <a:t>Frontend is responsive.</a:t>
            </a:r>
          </a:p>
        </p:txBody>
      </p:sp>
      <p:grpSp>
        <p:nvGrpSpPr>
          <p:cNvPr id="2343" name="Google Shape;2343;p75"/>
          <p:cNvGrpSpPr/>
          <p:nvPr/>
        </p:nvGrpSpPr>
        <p:grpSpPr>
          <a:xfrm>
            <a:off x="6069444" y="838987"/>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5"/>
          <p:cNvGrpSpPr/>
          <p:nvPr/>
        </p:nvGrpSpPr>
        <p:grpSpPr>
          <a:xfrm rot="137243">
            <a:off x="7001447" y="1004661"/>
            <a:ext cx="1247922" cy="176039"/>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2" name="Google Shape;2352;p75"/>
          <p:cNvSpPr txBox="1">
            <a:spLocks noGrp="1"/>
          </p:cNvSpPr>
          <p:nvPr>
            <p:ph type="title"/>
          </p:nvPr>
        </p:nvSpPr>
        <p:spPr>
          <a:xfrm>
            <a:off x="5625545" y="322661"/>
            <a:ext cx="3109500"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200" b="1" i="1" dirty="0">
                <a:effectLst/>
                <a:latin typeface="+mj-lt"/>
                <a:ea typeface="+mj-ea"/>
                <a:cs typeface="+mj-cs"/>
              </a:rPr>
              <a:t>Technologies</a:t>
            </a:r>
            <a:endParaRPr dirty="0"/>
          </a:p>
        </p:txBody>
      </p:sp>
      <p:pic>
        <p:nvPicPr>
          <p:cNvPr id="2353" name="Google Shape;2353;p75"/>
          <p:cNvPicPr preferRelativeResize="0"/>
          <p:nvPr/>
        </p:nvPicPr>
        <p:blipFill>
          <a:blip r:embed="rId3"/>
          <a:srcRect t="19566" b="19566"/>
          <a:stretch/>
        </p:blipFill>
        <p:spPr>
          <a:xfrm>
            <a:off x="746261" y="1300466"/>
            <a:ext cx="3218796" cy="2444828"/>
          </a:xfrm>
          <a:prstGeom prst="foldedCorner">
            <a:avLst>
              <a:gd name="adj" fmla="val 16729"/>
            </a:avLst>
          </a:prstGeom>
          <a:noFill/>
          <a:ln>
            <a:noFill/>
          </a:ln>
        </p:spPr>
      </p:pic>
      <p:grpSp>
        <p:nvGrpSpPr>
          <p:cNvPr id="2354" name="Google Shape;2354;p75"/>
          <p:cNvGrpSpPr/>
          <p:nvPr/>
        </p:nvGrpSpPr>
        <p:grpSpPr>
          <a:xfrm>
            <a:off x="3639697" y="1000262"/>
            <a:ext cx="428976" cy="1173468"/>
            <a:chOff x="3443472" y="1907731"/>
            <a:chExt cx="454327" cy="1325503"/>
          </a:xfrm>
        </p:grpSpPr>
        <p:sp>
          <p:nvSpPr>
            <p:cNvPr id="2355" name="Google Shape;2355;p75"/>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75"/>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75"/>
          <p:cNvGrpSpPr/>
          <p:nvPr/>
        </p:nvGrpSpPr>
        <p:grpSpPr>
          <a:xfrm rot="-108528">
            <a:off x="604709" y="2080559"/>
            <a:ext cx="391000" cy="1284182"/>
            <a:chOff x="1276425" y="1928068"/>
            <a:chExt cx="378577" cy="1391130"/>
          </a:xfrm>
        </p:grpSpPr>
        <p:sp>
          <p:nvSpPr>
            <p:cNvPr id="2358" name="Google Shape;2358;p75"/>
            <p:cNvSpPr/>
            <p:nvPr/>
          </p:nvSpPr>
          <p:spPr>
            <a:xfrm>
              <a:off x="1282125" y="1942105"/>
              <a:ext cx="360053" cy="1366551"/>
            </a:xfrm>
            <a:custGeom>
              <a:avLst/>
              <a:gdLst/>
              <a:ahLst/>
              <a:cxnLst/>
              <a:rect l="l" t="t" r="r" b="b"/>
              <a:pathLst>
                <a:path w="6317" h="21906" extrusionOk="0">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1276425" y="1928068"/>
              <a:ext cx="378577" cy="1391130"/>
            </a:xfrm>
            <a:custGeom>
              <a:avLst/>
              <a:gdLst/>
              <a:ahLst/>
              <a:cxnLst/>
              <a:rect l="l" t="t" r="r" b="b"/>
              <a:pathLst>
                <a:path w="6642" h="22300" extrusionOk="0">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0" name="Google Shape;2360;p75"/>
          <p:cNvSpPr/>
          <p:nvPr/>
        </p:nvSpPr>
        <p:spPr>
          <a:xfrm rot="20171107" flipH="1">
            <a:off x="3599600" y="3739977"/>
            <a:ext cx="911111" cy="876871"/>
          </a:xfrm>
          <a:custGeom>
            <a:avLst/>
            <a:gdLst/>
            <a:ahLst/>
            <a:cxnLst/>
            <a:rect l="l" t="t" r="r" b="b"/>
            <a:pathLst>
              <a:path w="26142" h="30241" extrusionOk="0">
                <a:moveTo>
                  <a:pt x="20452" y="647"/>
                </a:moveTo>
                <a:lnTo>
                  <a:pt x="20452" y="647"/>
                </a:lnTo>
                <a:cubicBezTo>
                  <a:pt x="20499" y="678"/>
                  <a:pt x="20561" y="694"/>
                  <a:pt x="20608" y="725"/>
                </a:cubicBezTo>
                <a:cubicBezTo>
                  <a:pt x="20749" y="804"/>
                  <a:pt x="20890" y="867"/>
                  <a:pt x="21047" y="929"/>
                </a:cubicBezTo>
                <a:cubicBezTo>
                  <a:pt x="21173" y="992"/>
                  <a:pt x="21282" y="1070"/>
                  <a:pt x="21423" y="1102"/>
                </a:cubicBezTo>
                <a:cubicBezTo>
                  <a:pt x="21627" y="1478"/>
                  <a:pt x="21847" y="1854"/>
                  <a:pt x="22050" y="2230"/>
                </a:cubicBezTo>
                <a:cubicBezTo>
                  <a:pt x="21705" y="2026"/>
                  <a:pt x="21345" y="1838"/>
                  <a:pt x="20984" y="1635"/>
                </a:cubicBezTo>
                <a:cubicBezTo>
                  <a:pt x="20828" y="1290"/>
                  <a:pt x="20655" y="929"/>
                  <a:pt x="20452" y="647"/>
                </a:cubicBezTo>
                <a:close/>
                <a:moveTo>
                  <a:pt x="21047" y="1776"/>
                </a:moveTo>
                <a:lnTo>
                  <a:pt x="21047" y="1776"/>
                </a:lnTo>
                <a:cubicBezTo>
                  <a:pt x="21423" y="2011"/>
                  <a:pt x="21800" y="2246"/>
                  <a:pt x="22191" y="2465"/>
                </a:cubicBezTo>
                <a:cubicBezTo>
                  <a:pt x="22411" y="2857"/>
                  <a:pt x="22630" y="3233"/>
                  <a:pt x="22865" y="3625"/>
                </a:cubicBezTo>
                <a:cubicBezTo>
                  <a:pt x="22395" y="3343"/>
                  <a:pt x="21925" y="3077"/>
                  <a:pt x="21470" y="2794"/>
                </a:cubicBezTo>
                <a:cubicBezTo>
                  <a:pt x="21361" y="2591"/>
                  <a:pt x="21220" y="2199"/>
                  <a:pt x="21047" y="1776"/>
                </a:cubicBezTo>
                <a:close/>
                <a:moveTo>
                  <a:pt x="21564" y="3014"/>
                </a:moveTo>
                <a:cubicBezTo>
                  <a:pt x="22019" y="3327"/>
                  <a:pt x="22505" y="3625"/>
                  <a:pt x="23006" y="3892"/>
                </a:cubicBezTo>
                <a:cubicBezTo>
                  <a:pt x="23210" y="4237"/>
                  <a:pt x="23414" y="4581"/>
                  <a:pt x="23602" y="4942"/>
                </a:cubicBezTo>
                <a:cubicBezTo>
                  <a:pt x="23085" y="4660"/>
                  <a:pt x="22552" y="4378"/>
                  <a:pt x="22066" y="4048"/>
                </a:cubicBezTo>
                <a:cubicBezTo>
                  <a:pt x="21894" y="3704"/>
                  <a:pt x="21721" y="3359"/>
                  <a:pt x="21564" y="3014"/>
                </a:cubicBezTo>
                <a:close/>
                <a:moveTo>
                  <a:pt x="22160" y="4268"/>
                </a:moveTo>
                <a:lnTo>
                  <a:pt x="22160" y="4268"/>
                </a:lnTo>
                <a:cubicBezTo>
                  <a:pt x="22646" y="4613"/>
                  <a:pt x="23179" y="4958"/>
                  <a:pt x="23743" y="5193"/>
                </a:cubicBezTo>
                <a:cubicBezTo>
                  <a:pt x="23947" y="5600"/>
                  <a:pt x="24166" y="6008"/>
                  <a:pt x="24370" y="6415"/>
                </a:cubicBezTo>
                <a:cubicBezTo>
                  <a:pt x="23806" y="6055"/>
                  <a:pt x="23242" y="5726"/>
                  <a:pt x="22677" y="5365"/>
                </a:cubicBezTo>
                <a:cubicBezTo>
                  <a:pt x="22505" y="5005"/>
                  <a:pt x="22332" y="4628"/>
                  <a:pt x="22160" y="4268"/>
                </a:cubicBezTo>
                <a:close/>
                <a:moveTo>
                  <a:pt x="22803" y="5632"/>
                </a:moveTo>
                <a:lnTo>
                  <a:pt x="22803" y="5632"/>
                </a:lnTo>
                <a:cubicBezTo>
                  <a:pt x="23351" y="6023"/>
                  <a:pt x="23931" y="6415"/>
                  <a:pt x="24527" y="6729"/>
                </a:cubicBezTo>
                <a:cubicBezTo>
                  <a:pt x="24527" y="6744"/>
                  <a:pt x="24543" y="6760"/>
                  <a:pt x="24543" y="6776"/>
                </a:cubicBezTo>
                <a:cubicBezTo>
                  <a:pt x="24731" y="7136"/>
                  <a:pt x="24887" y="7512"/>
                  <a:pt x="25060" y="7889"/>
                </a:cubicBezTo>
                <a:cubicBezTo>
                  <a:pt x="24433" y="7450"/>
                  <a:pt x="23806" y="7011"/>
                  <a:pt x="23226" y="6525"/>
                </a:cubicBezTo>
                <a:cubicBezTo>
                  <a:pt x="23085" y="6227"/>
                  <a:pt x="22944" y="5929"/>
                  <a:pt x="22803" y="5632"/>
                </a:cubicBezTo>
                <a:close/>
                <a:moveTo>
                  <a:pt x="16674" y="7591"/>
                </a:moveTo>
                <a:cubicBezTo>
                  <a:pt x="16785" y="7602"/>
                  <a:pt x="16904" y="7613"/>
                  <a:pt x="17019" y="7613"/>
                </a:cubicBezTo>
                <a:cubicBezTo>
                  <a:pt x="17067" y="7613"/>
                  <a:pt x="17114" y="7611"/>
                  <a:pt x="17160" y="7607"/>
                </a:cubicBezTo>
                <a:lnTo>
                  <a:pt x="17160" y="7607"/>
                </a:lnTo>
                <a:cubicBezTo>
                  <a:pt x="17082" y="7748"/>
                  <a:pt x="17082" y="7920"/>
                  <a:pt x="17113" y="8077"/>
                </a:cubicBezTo>
                <a:cubicBezTo>
                  <a:pt x="17097" y="8092"/>
                  <a:pt x="17097" y="8108"/>
                  <a:pt x="17097" y="8124"/>
                </a:cubicBezTo>
                <a:cubicBezTo>
                  <a:pt x="16956" y="7951"/>
                  <a:pt x="16815" y="7763"/>
                  <a:pt x="16674" y="7591"/>
                </a:cubicBezTo>
                <a:close/>
                <a:moveTo>
                  <a:pt x="15859" y="7465"/>
                </a:moveTo>
                <a:cubicBezTo>
                  <a:pt x="16047" y="7497"/>
                  <a:pt x="16266" y="7544"/>
                  <a:pt x="16470" y="7575"/>
                </a:cubicBezTo>
                <a:cubicBezTo>
                  <a:pt x="16643" y="7842"/>
                  <a:pt x="16831" y="8092"/>
                  <a:pt x="17035" y="8343"/>
                </a:cubicBezTo>
                <a:cubicBezTo>
                  <a:pt x="16940" y="8328"/>
                  <a:pt x="16846" y="8328"/>
                  <a:pt x="16737" y="8312"/>
                </a:cubicBezTo>
                <a:cubicBezTo>
                  <a:pt x="16611" y="8186"/>
                  <a:pt x="16470" y="8061"/>
                  <a:pt x="16329" y="7936"/>
                </a:cubicBezTo>
                <a:cubicBezTo>
                  <a:pt x="16219" y="7810"/>
                  <a:pt x="16094" y="7701"/>
                  <a:pt x="15969" y="7575"/>
                </a:cubicBezTo>
                <a:cubicBezTo>
                  <a:pt x="15922" y="7544"/>
                  <a:pt x="15890" y="7497"/>
                  <a:pt x="15843" y="7465"/>
                </a:cubicBezTo>
                <a:close/>
                <a:moveTo>
                  <a:pt x="14824" y="7293"/>
                </a:moveTo>
                <a:cubicBezTo>
                  <a:pt x="15091" y="7356"/>
                  <a:pt x="15373" y="7387"/>
                  <a:pt x="15639" y="7434"/>
                </a:cubicBezTo>
                <a:cubicBezTo>
                  <a:pt x="15812" y="7654"/>
                  <a:pt x="16031" y="7842"/>
                  <a:pt x="16219" y="8045"/>
                </a:cubicBezTo>
                <a:cubicBezTo>
                  <a:pt x="16313" y="8139"/>
                  <a:pt x="16408" y="8233"/>
                  <a:pt x="16486" y="8312"/>
                </a:cubicBezTo>
                <a:lnTo>
                  <a:pt x="16455" y="8312"/>
                </a:lnTo>
                <a:cubicBezTo>
                  <a:pt x="16235" y="8312"/>
                  <a:pt x="16000" y="8328"/>
                  <a:pt x="15781" y="8359"/>
                </a:cubicBezTo>
                <a:cubicBezTo>
                  <a:pt x="15624" y="8061"/>
                  <a:pt x="15342" y="7810"/>
                  <a:pt x="15107" y="7575"/>
                </a:cubicBezTo>
                <a:cubicBezTo>
                  <a:pt x="15013" y="7481"/>
                  <a:pt x="14918" y="7387"/>
                  <a:pt x="14824" y="7293"/>
                </a:cubicBezTo>
                <a:close/>
                <a:moveTo>
                  <a:pt x="20279" y="7748"/>
                </a:moveTo>
                <a:cubicBezTo>
                  <a:pt x="20483" y="7795"/>
                  <a:pt x="20702" y="7810"/>
                  <a:pt x="20922" y="7842"/>
                </a:cubicBezTo>
                <a:cubicBezTo>
                  <a:pt x="21204" y="8171"/>
                  <a:pt x="21486" y="8516"/>
                  <a:pt x="21784" y="8829"/>
                </a:cubicBezTo>
                <a:lnTo>
                  <a:pt x="21204" y="8829"/>
                </a:lnTo>
                <a:cubicBezTo>
                  <a:pt x="21164" y="8769"/>
                  <a:pt x="21085" y="8741"/>
                  <a:pt x="21009" y="8741"/>
                </a:cubicBezTo>
                <a:cubicBezTo>
                  <a:pt x="20966" y="8741"/>
                  <a:pt x="20924" y="8750"/>
                  <a:pt x="20890" y="8766"/>
                </a:cubicBezTo>
                <a:cubicBezTo>
                  <a:pt x="20687" y="8531"/>
                  <a:pt x="20467" y="8281"/>
                  <a:pt x="20263" y="8045"/>
                </a:cubicBezTo>
                <a:cubicBezTo>
                  <a:pt x="20263" y="7951"/>
                  <a:pt x="20263" y="7857"/>
                  <a:pt x="20279" y="7748"/>
                </a:cubicBezTo>
                <a:close/>
                <a:moveTo>
                  <a:pt x="21110" y="7857"/>
                </a:moveTo>
                <a:lnTo>
                  <a:pt x="21110" y="7857"/>
                </a:lnTo>
                <a:cubicBezTo>
                  <a:pt x="21329" y="7873"/>
                  <a:pt x="21549" y="7873"/>
                  <a:pt x="21784" y="7889"/>
                </a:cubicBezTo>
                <a:cubicBezTo>
                  <a:pt x="21768" y="7904"/>
                  <a:pt x="21768" y="7920"/>
                  <a:pt x="21768" y="7936"/>
                </a:cubicBezTo>
                <a:cubicBezTo>
                  <a:pt x="22050" y="8233"/>
                  <a:pt x="22317" y="8547"/>
                  <a:pt x="22599" y="8845"/>
                </a:cubicBezTo>
                <a:cubicBezTo>
                  <a:pt x="22411" y="8845"/>
                  <a:pt x="22207" y="8829"/>
                  <a:pt x="22019" y="8829"/>
                </a:cubicBezTo>
                <a:cubicBezTo>
                  <a:pt x="21737" y="8500"/>
                  <a:pt x="21408" y="8171"/>
                  <a:pt x="21110" y="7857"/>
                </a:cubicBezTo>
                <a:close/>
                <a:moveTo>
                  <a:pt x="23304" y="6682"/>
                </a:moveTo>
                <a:lnTo>
                  <a:pt x="23304" y="6682"/>
                </a:lnTo>
                <a:cubicBezTo>
                  <a:pt x="23900" y="7215"/>
                  <a:pt x="24511" y="7716"/>
                  <a:pt x="25185" y="8155"/>
                </a:cubicBezTo>
                <a:lnTo>
                  <a:pt x="25185" y="8171"/>
                </a:lnTo>
                <a:cubicBezTo>
                  <a:pt x="25358" y="8547"/>
                  <a:pt x="25593" y="8719"/>
                  <a:pt x="25091" y="8845"/>
                </a:cubicBezTo>
                <a:cubicBezTo>
                  <a:pt x="24887" y="8704"/>
                  <a:pt x="24668" y="8563"/>
                  <a:pt x="24464" y="8422"/>
                </a:cubicBezTo>
                <a:cubicBezTo>
                  <a:pt x="24229" y="8249"/>
                  <a:pt x="23994" y="8061"/>
                  <a:pt x="23759" y="7873"/>
                </a:cubicBezTo>
                <a:cubicBezTo>
                  <a:pt x="23837" y="7779"/>
                  <a:pt x="23790" y="7607"/>
                  <a:pt x="23680" y="7528"/>
                </a:cubicBezTo>
                <a:cubicBezTo>
                  <a:pt x="23680" y="7497"/>
                  <a:pt x="23665" y="7465"/>
                  <a:pt x="23649" y="7418"/>
                </a:cubicBezTo>
                <a:cubicBezTo>
                  <a:pt x="23539" y="7183"/>
                  <a:pt x="23414" y="6933"/>
                  <a:pt x="23304" y="6682"/>
                </a:cubicBezTo>
                <a:close/>
                <a:moveTo>
                  <a:pt x="21831" y="7889"/>
                </a:moveTo>
                <a:cubicBezTo>
                  <a:pt x="21862" y="7889"/>
                  <a:pt x="21894" y="7889"/>
                  <a:pt x="21925" y="7904"/>
                </a:cubicBezTo>
                <a:cubicBezTo>
                  <a:pt x="22254" y="7920"/>
                  <a:pt x="22583" y="7951"/>
                  <a:pt x="22928" y="7967"/>
                </a:cubicBezTo>
                <a:cubicBezTo>
                  <a:pt x="23147" y="8281"/>
                  <a:pt x="23367" y="8578"/>
                  <a:pt x="23602" y="8860"/>
                </a:cubicBezTo>
                <a:cubicBezTo>
                  <a:pt x="23320" y="8860"/>
                  <a:pt x="23053" y="8860"/>
                  <a:pt x="22771" y="8845"/>
                </a:cubicBezTo>
                <a:cubicBezTo>
                  <a:pt x="22474" y="8516"/>
                  <a:pt x="22144" y="8202"/>
                  <a:pt x="21831" y="7889"/>
                </a:cubicBezTo>
                <a:close/>
                <a:moveTo>
                  <a:pt x="23665" y="7951"/>
                </a:moveTo>
                <a:cubicBezTo>
                  <a:pt x="24025" y="8281"/>
                  <a:pt x="24401" y="8610"/>
                  <a:pt x="24793" y="8892"/>
                </a:cubicBezTo>
                <a:cubicBezTo>
                  <a:pt x="24621" y="8892"/>
                  <a:pt x="24433" y="8876"/>
                  <a:pt x="24276" y="8876"/>
                </a:cubicBezTo>
                <a:lnTo>
                  <a:pt x="23806" y="8876"/>
                </a:lnTo>
                <a:cubicBezTo>
                  <a:pt x="23586" y="8563"/>
                  <a:pt x="23336" y="8265"/>
                  <a:pt x="23085" y="7983"/>
                </a:cubicBezTo>
                <a:cubicBezTo>
                  <a:pt x="23257" y="7983"/>
                  <a:pt x="23430" y="7983"/>
                  <a:pt x="23586" y="7967"/>
                </a:cubicBezTo>
                <a:cubicBezTo>
                  <a:pt x="23618" y="7967"/>
                  <a:pt x="23649" y="7967"/>
                  <a:pt x="23665" y="7951"/>
                </a:cubicBezTo>
                <a:close/>
                <a:moveTo>
                  <a:pt x="20248" y="8233"/>
                </a:moveTo>
                <a:cubicBezTo>
                  <a:pt x="20420" y="8453"/>
                  <a:pt x="20577" y="8688"/>
                  <a:pt x="20765" y="8892"/>
                </a:cubicBezTo>
                <a:cubicBezTo>
                  <a:pt x="20749" y="8923"/>
                  <a:pt x="20734" y="8970"/>
                  <a:pt x="20749" y="9017"/>
                </a:cubicBezTo>
                <a:cubicBezTo>
                  <a:pt x="20749" y="9205"/>
                  <a:pt x="20749" y="9378"/>
                  <a:pt x="20749" y="9550"/>
                </a:cubicBezTo>
                <a:cubicBezTo>
                  <a:pt x="20546" y="9440"/>
                  <a:pt x="20357" y="9299"/>
                  <a:pt x="20169" y="9158"/>
                </a:cubicBezTo>
                <a:cubicBezTo>
                  <a:pt x="20201" y="8845"/>
                  <a:pt x="20232" y="8547"/>
                  <a:pt x="20248" y="8233"/>
                </a:cubicBezTo>
                <a:close/>
                <a:moveTo>
                  <a:pt x="20154" y="9284"/>
                </a:moveTo>
                <a:cubicBezTo>
                  <a:pt x="20342" y="9440"/>
                  <a:pt x="20530" y="9581"/>
                  <a:pt x="20749" y="9707"/>
                </a:cubicBezTo>
                <a:cubicBezTo>
                  <a:pt x="20734" y="10005"/>
                  <a:pt x="20687" y="10302"/>
                  <a:pt x="20640" y="10600"/>
                </a:cubicBezTo>
                <a:cubicBezTo>
                  <a:pt x="20420" y="10522"/>
                  <a:pt x="20201" y="10444"/>
                  <a:pt x="19981" y="10381"/>
                </a:cubicBezTo>
                <a:cubicBezTo>
                  <a:pt x="20060" y="10020"/>
                  <a:pt x="20107" y="9660"/>
                  <a:pt x="20154" y="9284"/>
                </a:cubicBezTo>
                <a:close/>
                <a:moveTo>
                  <a:pt x="19966" y="10506"/>
                </a:moveTo>
                <a:cubicBezTo>
                  <a:pt x="20185" y="10585"/>
                  <a:pt x="20404" y="10679"/>
                  <a:pt x="20624" y="10741"/>
                </a:cubicBezTo>
                <a:cubicBezTo>
                  <a:pt x="20561" y="11055"/>
                  <a:pt x="20499" y="11353"/>
                  <a:pt x="20436" y="11650"/>
                </a:cubicBezTo>
                <a:cubicBezTo>
                  <a:pt x="20201" y="11588"/>
                  <a:pt x="19981" y="11541"/>
                  <a:pt x="19762" y="11462"/>
                </a:cubicBezTo>
                <a:cubicBezTo>
                  <a:pt x="19840" y="11149"/>
                  <a:pt x="19903" y="10835"/>
                  <a:pt x="19966" y="10506"/>
                </a:cubicBezTo>
                <a:close/>
                <a:moveTo>
                  <a:pt x="19746" y="11572"/>
                </a:moveTo>
                <a:cubicBezTo>
                  <a:pt x="19966" y="11650"/>
                  <a:pt x="20185" y="11713"/>
                  <a:pt x="20404" y="11760"/>
                </a:cubicBezTo>
                <a:cubicBezTo>
                  <a:pt x="20357" y="12011"/>
                  <a:pt x="20295" y="12262"/>
                  <a:pt x="20248" y="12513"/>
                </a:cubicBezTo>
                <a:lnTo>
                  <a:pt x="20216" y="12607"/>
                </a:lnTo>
                <a:cubicBezTo>
                  <a:pt x="19981" y="12560"/>
                  <a:pt x="19746" y="12513"/>
                  <a:pt x="19511" y="12481"/>
                </a:cubicBezTo>
                <a:cubicBezTo>
                  <a:pt x="19589" y="12183"/>
                  <a:pt x="19668" y="11870"/>
                  <a:pt x="19746" y="11572"/>
                </a:cubicBezTo>
                <a:close/>
                <a:moveTo>
                  <a:pt x="19464" y="12622"/>
                </a:moveTo>
                <a:cubicBezTo>
                  <a:pt x="19699" y="12669"/>
                  <a:pt x="19950" y="12701"/>
                  <a:pt x="20201" y="12748"/>
                </a:cubicBezTo>
                <a:cubicBezTo>
                  <a:pt x="20091" y="13218"/>
                  <a:pt x="19997" y="13688"/>
                  <a:pt x="19903" y="14158"/>
                </a:cubicBezTo>
                <a:cubicBezTo>
                  <a:pt x="19605" y="14111"/>
                  <a:pt x="19323" y="14033"/>
                  <a:pt x="19041" y="13908"/>
                </a:cubicBezTo>
                <a:cubicBezTo>
                  <a:pt x="19198" y="13484"/>
                  <a:pt x="19339" y="13061"/>
                  <a:pt x="19464" y="12622"/>
                </a:cubicBezTo>
                <a:close/>
                <a:moveTo>
                  <a:pt x="19009" y="14002"/>
                </a:moveTo>
                <a:cubicBezTo>
                  <a:pt x="19292" y="14127"/>
                  <a:pt x="19574" y="14237"/>
                  <a:pt x="19872" y="14284"/>
                </a:cubicBezTo>
                <a:cubicBezTo>
                  <a:pt x="19778" y="14691"/>
                  <a:pt x="19683" y="15099"/>
                  <a:pt x="19574" y="15506"/>
                </a:cubicBezTo>
                <a:cubicBezTo>
                  <a:pt x="19213" y="15475"/>
                  <a:pt x="18868" y="15397"/>
                  <a:pt x="18524" y="15287"/>
                </a:cubicBezTo>
                <a:lnTo>
                  <a:pt x="18508" y="15287"/>
                </a:lnTo>
                <a:cubicBezTo>
                  <a:pt x="18696" y="14864"/>
                  <a:pt x="18853" y="14441"/>
                  <a:pt x="19009" y="14002"/>
                </a:cubicBezTo>
                <a:close/>
                <a:moveTo>
                  <a:pt x="18477" y="15381"/>
                </a:moveTo>
                <a:cubicBezTo>
                  <a:pt x="18477" y="15381"/>
                  <a:pt x="18477" y="15397"/>
                  <a:pt x="18492" y="15397"/>
                </a:cubicBezTo>
                <a:cubicBezTo>
                  <a:pt x="18837" y="15522"/>
                  <a:pt x="19182" y="15600"/>
                  <a:pt x="19542" y="15632"/>
                </a:cubicBezTo>
                <a:cubicBezTo>
                  <a:pt x="19495" y="15773"/>
                  <a:pt x="19464" y="15914"/>
                  <a:pt x="19417" y="16055"/>
                </a:cubicBezTo>
                <a:cubicBezTo>
                  <a:pt x="19370" y="16196"/>
                  <a:pt x="19323" y="16321"/>
                  <a:pt x="19276" y="16463"/>
                </a:cubicBezTo>
                <a:cubicBezTo>
                  <a:pt x="18868" y="16384"/>
                  <a:pt x="18477" y="16321"/>
                  <a:pt x="18085" y="16227"/>
                </a:cubicBezTo>
                <a:cubicBezTo>
                  <a:pt x="18226" y="15945"/>
                  <a:pt x="18351" y="15663"/>
                  <a:pt x="18477" y="15381"/>
                </a:cubicBezTo>
                <a:close/>
                <a:moveTo>
                  <a:pt x="18053" y="16306"/>
                </a:moveTo>
                <a:cubicBezTo>
                  <a:pt x="18430" y="16415"/>
                  <a:pt x="18837" y="16510"/>
                  <a:pt x="19229" y="16557"/>
                </a:cubicBezTo>
                <a:cubicBezTo>
                  <a:pt x="19104" y="16917"/>
                  <a:pt x="18947" y="17293"/>
                  <a:pt x="18790" y="17638"/>
                </a:cubicBezTo>
                <a:cubicBezTo>
                  <a:pt x="18398" y="17481"/>
                  <a:pt x="17975" y="17356"/>
                  <a:pt x="17552" y="17278"/>
                </a:cubicBezTo>
                <a:cubicBezTo>
                  <a:pt x="17724" y="16964"/>
                  <a:pt x="17897" y="16635"/>
                  <a:pt x="18053" y="16306"/>
                </a:cubicBezTo>
                <a:close/>
                <a:moveTo>
                  <a:pt x="17505" y="17372"/>
                </a:moveTo>
                <a:cubicBezTo>
                  <a:pt x="17928" y="17466"/>
                  <a:pt x="18335" y="17607"/>
                  <a:pt x="18743" y="17748"/>
                </a:cubicBezTo>
                <a:cubicBezTo>
                  <a:pt x="18649" y="17967"/>
                  <a:pt x="18539" y="18171"/>
                  <a:pt x="18430" y="18375"/>
                </a:cubicBezTo>
                <a:cubicBezTo>
                  <a:pt x="17991" y="18281"/>
                  <a:pt x="17536" y="18187"/>
                  <a:pt x="17097" y="18108"/>
                </a:cubicBezTo>
                <a:cubicBezTo>
                  <a:pt x="17238" y="17873"/>
                  <a:pt x="17379" y="17622"/>
                  <a:pt x="17505" y="17372"/>
                </a:cubicBezTo>
                <a:close/>
                <a:moveTo>
                  <a:pt x="17050" y="18187"/>
                </a:moveTo>
                <a:cubicBezTo>
                  <a:pt x="17489" y="18296"/>
                  <a:pt x="17928" y="18390"/>
                  <a:pt x="18383" y="18484"/>
                </a:cubicBezTo>
                <a:cubicBezTo>
                  <a:pt x="18194" y="18829"/>
                  <a:pt x="17991" y="19174"/>
                  <a:pt x="17787" y="19519"/>
                </a:cubicBezTo>
                <a:cubicBezTo>
                  <a:pt x="17536" y="19456"/>
                  <a:pt x="17285" y="19378"/>
                  <a:pt x="17050" y="19315"/>
                </a:cubicBezTo>
                <a:cubicBezTo>
                  <a:pt x="16893" y="19268"/>
                  <a:pt x="16658" y="19174"/>
                  <a:pt x="16470" y="19143"/>
                </a:cubicBezTo>
                <a:cubicBezTo>
                  <a:pt x="16674" y="18829"/>
                  <a:pt x="16862" y="18516"/>
                  <a:pt x="17050" y="18187"/>
                </a:cubicBezTo>
                <a:close/>
                <a:moveTo>
                  <a:pt x="16408" y="19237"/>
                </a:moveTo>
                <a:cubicBezTo>
                  <a:pt x="16549" y="19268"/>
                  <a:pt x="16721" y="19347"/>
                  <a:pt x="16831" y="19378"/>
                </a:cubicBezTo>
                <a:cubicBezTo>
                  <a:pt x="16987" y="19425"/>
                  <a:pt x="17160" y="19472"/>
                  <a:pt x="17317" y="19519"/>
                </a:cubicBezTo>
                <a:cubicBezTo>
                  <a:pt x="17442" y="19566"/>
                  <a:pt x="17583" y="19613"/>
                  <a:pt x="17709" y="19644"/>
                </a:cubicBezTo>
                <a:cubicBezTo>
                  <a:pt x="17567" y="19880"/>
                  <a:pt x="17426" y="20099"/>
                  <a:pt x="17270" y="20334"/>
                </a:cubicBezTo>
                <a:cubicBezTo>
                  <a:pt x="16815" y="20209"/>
                  <a:pt x="16345" y="20115"/>
                  <a:pt x="15890" y="20005"/>
                </a:cubicBezTo>
                <a:cubicBezTo>
                  <a:pt x="16063" y="19754"/>
                  <a:pt x="16235" y="19503"/>
                  <a:pt x="16408" y="19237"/>
                </a:cubicBezTo>
                <a:close/>
                <a:moveTo>
                  <a:pt x="15828" y="20099"/>
                </a:moveTo>
                <a:cubicBezTo>
                  <a:pt x="16282" y="20224"/>
                  <a:pt x="16721" y="20350"/>
                  <a:pt x="17176" y="20459"/>
                </a:cubicBezTo>
                <a:cubicBezTo>
                  <a:pt x="17019" y="20695"/>
                  <a:pt x="16862" y="20914"/>
                  <a:pt x="16690" y="21149"/>
                </a:cubicBezTo>
                <a:cubicBezTo>
                  <a:pt x="16204" y="21086"/>
                  <a:pt x="15734" y="21008"/>
                  <a:pt x="15263" y="20867"/>
                </a:cubicBezTo>
                <a:cubicBezTo>
                  <a:pt x="15451" y="20616"/>
                  <a:pt x="15639" y="20365"/>
                  <a:pt x="15828" y="20099"/>
                </a:cubicBezTo>
                <a:close/>
                <a:moveTo>
                  <a:pt x="15169" y="20977"/>
                </a:moveTo>
                <a:cubicBezTo>
                  <a:pt x="15624" y="21133"/>
                  <a:pt x="16110" y="21259"/>
                  <a:pt x="16580" y="21290"/>
                </a:cubicBezTo>
                <a:cubicBezTo>
                  <a:pt x="16486" y="21416"/>
                  <a:pt x="16376" y="21557"/>
                  <a:pt x="16266" y="21682"/>
                </a:cubicBezTo>
                <a:cubicBezTo>
                  <a:pt x="16188" y="21792"/>
                  <a:pt x="16094" y="21901"/>
                  <a:pt x="16016" y="22011"/>
                </a:cubicBezTo>
                <a:cubicBezTo>
                  <a:pt x="15545" y="21886"/>
                  <a:pt x="15060" y="21776"/>
                  <a:pt x="14589" y="21698"/>
                </a:cubicBezTo>
                <a:cubicBezTo>
                  <a:pt x="14621" y="21651"/>
                  <a:pt x="14652" y="21619"/>
                  <a:pt x="14699" y="21572"/>
                </a:cubicBezTo>
                <a:cubicBezTo>
                  <a:pt x="14856" y="21384"/>
                  <a:pt x="15013" y="21180"/>
                  <a:pt x="15169" y="20977"/>
                </a:cubicBezTo>
                <a:close/>
                <a:moveTo>
                  <a:pt x="14558" y="21807"/>
                </a:moveTo>
                <a:cubicBezTo>
                  <a:pt x="14997" y="21933"/>
                  <a:pt x="15451" y="22043"/>
                  <a:pt x="15906" y="22137"/>
                </a:cubicBezTo>
                <a:cubicBezTo>
                  <a:pt x="15718" y="22356"/>
                  <a:pt x="15530" y="22591"/>
                  <a:pt x="15326" y="22811"/>
                </a:cubicBezTo>
                <a:cubicBezTo>
                  <a:pt x="14871" y="22670"/>
                  <a:pt x="14401" y="22560"/>
                  <a:pt x="13931" y="22450"/>
                </a:cubicBezTo>
                <a:cubicBezTo>
                  <a:pt x="14119" y="22246"/>
                  <a:pt x="14307" y="22027"/>
                  <a:pt x="14495" y="21807"/>
                </a:cubicBezTo>
                <a:lnTo>
                  <a:pt x="14511" y="21823"/>
                </a:lnTo>
                <a:cubicBezTo>
                  <a:pt x="14516" y="21828"/>
                  <a:pt x="14520" y="21830"/>
                  <a:pt x="14525" y="21830"/>
                </a:cubicBezTo>
                <a:cubicBezTo>
                  <a:pt x="14536" y="21830"/>
                  <a:pt x="14547" y="21819"/>
                  <a:pt x="14558" y="21807"/>
                </a:cubicBezTo>
                <a:close/>
                <a:moveTo>
                  <a:pt x="13868" y="22528"/>
                </a:moveTo>
                <a:cubicBezTo>
                  <a:pt x="14307" y="22670"/>
                  <a:pt x="14777" y="22811"/>
                  <a:pt x="15232" y="22920"/>
                </a:cubicBezTo>
                <a:cubicBezTo>
                  <a:pt x="14950" y="23234"/>
                  <a:pt x="14683" y="23532"/>
                  <a:pt x="14386" y="23829"/>
                </a:cubicBezTo>
                <a:cubicBezTo>
                  <a:pt x="13931" y="23673"/>
                  <a:pt x="13445" y="23547"/>
                  <a:pt x="12959" y="23453"/>
                </a:cubicBezTo>
                <a:cubicBezTo>
                  <a:pt x="13273" y="23155"/>
                  <a:pt x="13570" y="22842"/>
                  <a:pt x="13868" y="22528"/>
                </a:cubicBezTo>
                <a:close/>
                <a:moveTo>
                  <a:pt x="12834" y="23579"/>
                </a:moveTo>
                <a:cubicBezTo>
                  <a:pt x="13304" y="23704"/>
                  <a:pt x="13790" y="23845"/>
                  <a:pt x="14260" y="23971"/>
                </a:cubicBezTo>
                <a:cubicBezTo>
                  <a:pt x="14041" y="24206"/>
                  <a:pt x="13806" y="24425"/>
                  <a:pt x="13586" y="24644"/>
                </a:cubicBezTo>
                <a:cubicBezTo>
                  <a:pt x="13100" y="24472"/>
                  <a:pt x="12599" y="24347"/>
                  <a:pt x="12081" y="24284"/>
                </a:cubicBezTo>
                <a:cubicBezTo>
                  <a:pt x="12332" y="24065"/>
                  <a:pt x="12583" y="23829"/>
                  <a:pt x="12834" y="23579"/>
                </a:cubicBezTo>
                <a:close/>
                <a:moveTo>
                  <a:pt x="11925" y="24425"/>
                </a:moveTo>
                <a:cubicBezTo>
                  <a:pt x="12442" y="24503"/>
                  <a:pt x="12944" y="24629"/>
                  <a:pt x="13461" y="24770"/>
                </a:cubicBezTo>
                <a:cubicBezTo>
                  <a:pt x="13226" y="24989"/>
                  <a:pt x="12991" y="25209"/>
                  <a:pt x="12755" y="25428"/>
                </a:cubicBezTo>
                <a:cubicBezTo>
                  <a:pt x="12254" y="25271"/>
                  <a:pt x="11737" y="25130"/>
                  <a:pt x="11204" y="25021"/>
                </a:cubicBezTo>
                <a:cubicBezTo>
                  <a:pt x="11454" y="24833"/>
                  <a:pt x="11690" y="24629"/>
                  <a:pt x="11925" y="24425"/>
                </a:cubicBezTo>
                <a:close/>
                <a:moveTo>
                  <a:pt x="11047" y="25162"/>
                </a:moveTo>
                <a:cubicBezTo>
                  <a:pt x="11564" y="25318"/>
                  <a:pt x="12081" y="25460"/>
                  <a:pt x="12599" y="25569"/>
                </a:cubicBezTo>
                <a:cubicBezTo>
                  <a:pt x="12379" y="25773"/>
                  <a:pt x="12144" y="25961"/>
                  <a:pt x="11925" y="26165"/>
                </a:cubicBezTo>
                <a:cubicBezTo>
                  <a:pt x="11392" y="26024"/>
                  <a:pt x="10859" y="25883"/>
                  <a:pt x="10326" y="25710"/>
                </a:cubicBezTo>
                <a:cubicBezTo>
                  <a:pt x="10577" y="25538"/>
                  <a:pt x="10812" y="25350"/>
                  <a:pt x="11047" y="25162"/>
                </a:cubicBezTo>
                <a:close/>
                <a:moveTo>
                  <a:pt x="10185" y="25820"/>
                </a:moveTo>
                <a:cubicBezTo>
                  <a:pt x="10702" y="26008"/>
                  <a:pt x="11219" y="26181"/>
                  <a:pt x="11752" y="26290"/>
                </a:cubicBezTo>
                <a:cubicBezTo>
                  <a:pt x="11674" y="26369"/>
                  <a:pt x="11596" y="26431"/>
                  <a:pt x="11517" y="26494"/>
                </a:cubicBezTo>
                <a:cubicBezTo>
                  <a:pt x="11407" y="26588"/>
                  <a:pt x="11298" y="26666"/>
                  <a:pt x="11188" y="26745"/>
                </a:cubicBezTo>
                <a:cubicBezTo>
                  <a:pt x="10922" y="26666"/>
                  <a:pt x="10655" y="26588"/>
                  <a:pt x="10389" y="26510"/>
                </a:cubicBezTo>
                <a:cubicBezTo>
                  <a:pt x="10216" y="26463"/>
                  <a:pt x="10044" y="26416"/>
                  <a:pt x="9871" y="26369"/>
                </a:cubicBezTo>
                <a:cubicBezTo>
                  <a:pt x="9793" y="26353"/>
                  <a:pt x="9715" y="26322"/>
                  <a:pt x="9636" y="26306"/>
                </a:cubicBezTo>
                <a:cubicBezTo>
                  <a:pt x="9621" y="26306"/>
                  <a:pt x="9574" y="26290"/>
                  <a:pt x="9527" y="26290"/>
                </a:cubicBezTo>
                <a:cubicBezTo>
                  <a:pt x="9746" y="26134"/>
                  <a:pt x="9965" y="25977"/>
                  <a:pt x="10185" y="25820"/>
                </a:cubicBezTo>
                <a:close/>
                <a:moveTo>
                  <a:pt x="9417" y="26369"/>
                </a:moveTo>
                <a:cubicBezTo>
                  <a:pt x="9668" y="26447"/>
                  <a:pt x="9934" y="26525"/>
                  <a:pt x="10201" y="26604"/>
                </a:cubicBezTo>
                <a:cubicBezTo>
                  <a:pt x="10483" y="26682"/>
                  <a:pt x="10765" y="26776"/>
                  <a:pt x="11063" y="26855"/>
                </a:cubicBezTo>
                <a:cubicBezTo>
                  <a:pt x="10843" y="27011"/>
                  <a:pt x="10639" y="27152"/>
                  <a:pt x="10420" y="27309"/>
                </a:cubicBezTo>
                <a:cubicBezTo>
                  <a:pt x="9840" y="27168"/>
                  <a:pt x="9260" y="27011"/>
                  <a:pt x="8680" y="26839"/>
                </a:cubicBezTo>
                <a:cubicBezTo>
                  <a:pt x="8837" y="26745"/>
                  <a:pt x="9009" y="26635"/>
                  <a:pt x="9166" y="26541"/>
                </a:cubicBezTo>
                <a:cubicBezTo>
                  <a:pt x="9244" y="26478"/>
                  <a:pt x="9338" y="26416"/>
                  <a:pt x="9417" y="26369"/>
                </a:cubicBezTo>
                <a:close/>
                <a:moveTo>
                  <a:pt x="8523" y="26933"/>
                </a:moveTo>
                <a:cubicBezTo>
                  <a:pt x="9041" y="27168"/>
                  <a:pt x="9621" y="27340"/>
                  <a:pt x="10185" y="27466"/>
                </a:cubicBezTo>
                <a:cubicBezTo>
                  <a:pt x="9934" y="27623"/>
                  <a:pt x="9668" y="27795"/>
                  <a:pt x="9401" y="27952"/>
                </a:cubicBezTo>
                <a:cubicBezTo>
                  <a:pt x="8837" y="27764"/>
                  <a:pt x="8257" y="27607"/>
                  <a:pt x="7693" y="27435"/>
                </a:cubicBezTo>
                <a:cubicBezTo>
                  <a:pt x="7975" y="27278"/>
                  <a:pt x="8257" y="27105"/>
                  <a:pt x="8523" y="26933"/>
                </a:cubicBezTo>
                <a:close/>
                <a:moveTo>
                  <a:pt x="7520" y="27529"/>
                </a:moveTo>
                <a:cubicBezTo>
                  <a:pt x="8069" y="27732"/>
                  <a:pt x="8633" y="27952"/>
                  <a:pt x="9197" y="28077"/>
                </a:cubicBezTo>
                <a:cubicBezTo>
                  <a:pt x="8853" y="28265"/>
                  <a:pt x="8523" y="28453"/>
                  <a:pt x="8179" y="28626"/>
                </a:cubicBezTo>
                <a:cubicBezTo>
                  <a:pt x="7912" y="28547"/>
                  <a:pt x="7646" y="28485"/>
                  <a:pt x="7395" y="28391"/>
                </a:cubicBezTo>
                <a:cubicBezTo>
                  <a:pt x="7081" y="28297"/>
                  <a:pt x="6799" y="28187"/>
                  <a:pt x="6501" y="28077"/>
                </a:cubicBezTo>
                <a:cubicBezTo>
                  <a:pt x="6846" y="27905"/>
                  <a:pt x="7191" y="27717"/>
                  <a:pt x="7520" y="27529"/>
                </a:cubicBezTo>
                <a:close/>
                <a:moveTo>
                  <a:pt x="19639" y="650"/>
                </a:moveTo>
                <a:cubicBezTo>
                  <a:pt x="19675" y="650"/>
                  <a:pt x="19711" y="686"/>
                  <a:pt x="19746" y="757"/>
                </a:cubicBezTo>
                <a:cubicBezTo>
                  <a:pt x="19950" y="929"/>
                  <a:pt x="20091" y="1133"/>
                  <a:pt x="20185" y="1384"/>
                </a:cubicBezTo>
                <a:cubicBezTo>
                  <a:pt x="20326" y="1635"/>
                  <a:pt x="20436" y="1901"/>
                  <a:pt x="20561" y="2152"/>
                </a:cubicBezTo>
                <a:cubicBezTo>
                  <a:pt x="20843" y="2747"/>
                  <a:pt x="21126" y="3327"/>
                  <a:pt x="21392" y="3923"/>
                </a:cubicBezTo>
                <a:cubicBezTo>
                  <a:pt x="21941" y="5083"/>
                  <a:pt x="22489" y="6243"/>
                  <a:pt x="23038" y="7403"/>
                </a:cubicBezTo>
                <a:cubicBezTo>
                  <a:pt x="22630" y="7356"/>
                  <a:pt x="22191" y="7356"/>
                  <a:pt x="21784" y="7340"/>
                </a:cubicBezTo>
                <a:cubicBezTo>
                  <a:pt x="21467" y="7321"/>
                  <a:pt x="21138" y="7297"/>
                  <a:pt x="20815" y="7297"/>
                </a:cubicBezTo>
                <a:cubicBezTo>
                  <a:pt x="20596" y="7297"/>
                  <a:pt x="20379" y="7308"/>
                  <a:pt x="20169" y="7340"/>
                </a:cubicBezTo>
                <a:cubicBezTo>
                  <a:pt x="20140" y="7327"/>
                  <a:pt x="20107" y="7320"/>
                  <a:pt x="20073" y="7320"/>
                </a:cubicBezTo>
                <a:cubicBezTo>
                  <a:pt x="19984" y="7320"/>
                  <a:pt x="19894" y="7371"/>
                  <a:pt x="19872" y="7497"/>
                </a:cubicBezTo>
                <a:cubicBezTo>
                  <a:pt x="19872" y="7528"/>
                  <a:pt x="19872" y="7575"/>
                  <a:pt x="19856" y="7607"/>
                </a:cubicBezTo>
                <a:cubicBezTo>
                  <a:pt x="19840" y="7622"/>
                  <a:pt x="19825" y="7638"/>
                  <a:pt x="19840" y="7669"/>
                </a:cubicBezTo>
                <a:lnTo>
                  <a:pt x="19856" y="7669"/>
                </a:lnTo>
                <a:cubicBezTo>
                  <a:pt x="19527" y="10083"/>
                  <a:pt x="19104" y="12403"/>
                  <a:pt x="18210" y="14676"/>
                </a:cubicBezTo>
                <a:cubicBezTo>
                  <a:pt x="17317" y="16964"/>
                  <a:pt x="16063" y="19111"/>
                  <a:pt x="14527" y="21024"/>
                </a:cubicBezTo>
                <a:cubicBezTo>
                  <a:pt x="13868" y="21839"/>
                  <a:pt x="13163" y="22607"/>
                  <a:pt x="12395" y="23359"/>
                </a:cubicBezTo>
                <a:cubicBezTo>
                  <a:pt x="12364" y="23359"/>
                  <a:pt x="12348" y="23375"/>
                  <a:pt x="12348" y="23406"/>
                </a:cubicBezTo>
                <a:cubicBezTo>
                  <a:pt x="9542" y="26118"/>
                  <a:pt x="6031" y="28250"/>
                  <a:pt x="2254" y="28939"/>
                </a:cubicBezTo>
                <a:cubicBezTo>
                  <a:pt x="1956" y="27388"/>
                  <a:pt x="1282" y="25851"/>
                  <a:pt x="576" y="24425"/>
                </a:cubicBezTo>
                <a:lnTo>
                  <a:pt x="576" y="24425"/>
                </a:lnTo>
                <a:cubicBezTo>
                  <a:pt x="717" y="24438"/>
                  <a:pt x="858" y="24445"/>
                  <a:pt x="999" y="24445"/>
                </a:cubicBezTo>
                <a:cubicBezTo>
                  <a:pt x="2865" y="24445"/>
                  <a:pt x="4818" y="23344"/>
                  <a:pt x="6392" y="22528"/>
                </a:cubicBezTo>
                <a:cubicBezTo>
                  <a:pt x="8492" y="21431"/>
                  <a:pt x="10498" y="20146"/>
                  <a:pt x="12254" y="18532"/>
                </a:cubicBezTo>
                <a:cubicBezTo>
                  <a:pt x="15185" y="15836"/>
                  <a:pt x="17332" y="12246"/>
                  <a:pt x="17646" y="8218"/>
                </a:cubicBezTo>
                <a:cubicBezTo>
                  <a:pt x="17646" y="8171"/>
                  <a:pt x="17646" y="8124"/>
                  <a:pt x="17630" y="8092"/>
                </a:cubicBezTo>
                <a:cubicBezTo>
                  <a:pt x="17724" y="7889"/>
                  <a:pt x="17756" y="7638"/>
                  <a:pt x="17756" y="7434"/>
                </a:cubicBezTo>
                <a:cubicBezTo>
                  <a:pt x="17756" y="7286"/>
                  <a:pt x="17629" y="7215"/>
                  <a:pt x="17506" y="7215"/>
                </a:cubicBezTo>
                <a:cubicBezTo>
                  <a:pt x="17473" y="7215"/>
                  <a:pt x="17440" y="7220"/>
                  <a:pt x="17411" y="7230"/>
                </a:cubicBezTo>
                <a:cubicBezTo>
                  <a:pt x="16940" y="7058"/>
                  <a:pt x="16423" y="7027"/>
                  <a:pt x="15922" y="6948"/>
                </a:cubicBezTo>
                <a:cubicBezTo>
                  <a:pt x="15483" y="6885"/>
                  <a:pt x="15013" y="6744"/>
                  <a:pt x="14558" y="6729"/>
                </a:cubicBezTo>
                <a:cubicBezTo>
                  <a:pt x="15420" y="5820"/>
                  <a:pt x="16188" y="4864"/>
                  <a:pt x="16972" y="3907"/>
                </a:cubicBezTo>
                <a:cubicBezTo>
                  <a:pt x="17379" y="3421"/>
                  <a:pt x="17787" y="2920"/>
                  <a:pt x="18194" y="2434"/>
                </a:cubicBezTo>
                <a:cubicBezTo>
                  <a:pt x="18430" y="2136"/>
                  <a:pt x="18680" y="1838"/>
                  <a:pt x="18915" y="1541"/>
                </a:cubicBezTo>
                <a:cubicBezTo>
                  <a:pt x="19072" y="1352"/>
                  <a:pt x="19307" y="898"/>
                  <a:pt x="19511" y="804"/>
                </a:cubicBezTo>
                <a:cubicBezTo>
                  <a:pt x="19554" y="701"/>
                  <a:pt x="19597" y="650"/>
                  <a:pt x="19639" y="650"/>
                </a:cubicBezTo>
                <a:close/>
                <a:moveTo>
                  <a:pt x="6345" y="28140"/>
                </a:moveTo>
                <a:cubicBezTo>
                  <a:pt x="6846" y="28375"/>
                  <a:pt x="7379" y="28594"/>
                  <a:pt x="7928" y="28735"/>
                </a:cubicBezTo>
                <a:cubicBezTo>
                  <a:pt x="7677" y="28861"/>
                  <a:pt x="7426" y="28971"/>
                  <a:pt x="7175" y="29080"/>
                </a:cubicBezTo>
                <a:cubicBezTo>
                  <a:pt x="6940" y="29018"/>
                  <a:pt x="6689" y="28971"/>
                  <a:pt x="6470" y="28892"/>
                </a:cubicBezTo>
                <a:cubicBezTo>
                  <a:pt x="6141" y="28783"/>
                  <a:pt x="5827" y="28657"/>
                  <a:pt x="5514" y="28516"/>
                </a:cubicBezTo>
                <a:cubicBezTo>
                  <a:pt x="5796" y="28406"/>
                  <a:pt x="6078" y="28281"/>
                  <a:pt x="6345" y="28140"/>
                </a:cubicBezTo>
                <a:close/>
                <a:moveTo>
                  <a:pt x="5420" y="28547"/>
                </a:moveTo>
                <a:cubicBezTo>
                  <a:pt x="5890" y="28783"/>
                  <a:pt x="6407" y="29033"/>
                  <a:pt x="6940" y="29174"/>
                </a:cubicBezTo>
                <a:cubicBezTo>
                  <a:pt x="6689" y="29284"/>
                  <a:pt x="6439" y="29378"/>
                  <a:pt x="6188" y="29472"/>
                </a:cubicBezTo>
                <a:cubicBezTo>
                  <a:pt x="5671" y="29237"/>
                  <a:pt x="5122" y="29033"/>
                  <a:pt x="4589" y="28845"/>
                </a:cubicBezTo>
                <a:cubicBezTo>
                  <a:pt x="4871" y="28751"/>
                  <a:pt x="5138" y="28657"/>
                  <a:pt x="5420" y="28547"/>
                </a:cubicBezTo>
                <a:close/>
                <a:moveTo>
                  <a:pt x="4417" y="28892"/>
                </a:moveTo>
                <a:cubicBezTo>
                  <a:pt x="4934" y="29127"/>
                  <a:pt x="5467" y="29362"/>
                  <a:pt x="6015" y="29535"/>
                </a:cubicBezTo>
                <a:cubicBezTo>
                  <a:pt x="5718" y="29645"/>
                  <a:pt x="5404" y="29754"/>
                  <a:pt x="5106" y="29848"/>
                </a:cubicBezTo>
                <a:cubicBezTo>
                  <a:pt x="5075" y="29817"/>
                  <a:pt x="5044" y="29801"/>
                  <a:pt x="5012" y="29786"/>
                </a:cubicBezTo>
                <a:cubicBezTo>
                  <a:pt x="4417" y="29551"/>
                  <a:pt x="3743" y="29300"/>
                  <a:pt x="3069" y="29174"/>
                </a:cubicBezTo>
                <a:cubicBezTo>
                  <a:pt x="3523" y="29112"/>
                  <a:pt x="3978" y="29018"/>
                  <a:pt x="4417" y="28892"/>
                </a:cubicBezTo>
                <a:close/>
                <a:moveTo>
                  <a:pt x="19754" y="0"/>
                </a:moveTo>
                <a:cubicBezTo>
                  <a:pt x="19699" y="0"/>
                  <a:pt x="19665" y="28"/>
                  <a:pt x="19652" y="67"/>
                </a:cubicBezTo>
                <a:cubicBezTo>
                  <a:pt x="19339" y="83"/>
                  <a:pt x="19135" y="428"/>
                  <a:pt x="18962" y="616"/>
                </a:cubicBezTo>
                <a:cubicBezTo>
                  <a:pt x="18430" y="1258"/>
                  <a:pt x="17912" y="1901"/>
                  <a:pt x="17379" y="2544"/>
                </a:cubicBezTo>
                <a:cubicBezTo>
                  <a:pt x="16298" y="3860"/>
                  <a:pt x="15169" y="5177"/>
                  <a:pt x="14182" y="6572"/>
                </a:cubicBezTo>
                <a:cubicBezTo>
                  <a:pt x="14135" y="6650"/>
                  <a:pt x="14135" y="6729"/>
                  <a:pt x="14166" y="6776"/>
                </a:cubicBezTo>
                <a:cubicBezTo>
                  <a:pt x="14135" y="6823"/>
                  <a:pt x="14119" y="6885"/>
                  <a:pt x="14135" y="6948"/>
                </a:cubicBezTo>
                <a:cubicBezTo>
                  <a:pt x="14041" y="7215"/>
                  <a:pt x="14386" y="7465"/>
                  <a:pt x="14542" y="7654"/>
                </a:cubicBezTo>
                <a:cubicBezTo>
                  <a:pt x="14840" y="7983"/>
                  <a:pt x="15138" y="8406"/>
                  <a:pt x="15530" y="8625"/>
                </a:cubicBezTo>
                <a:cubicBezTo>
                  <a:pt x="15545" y="8657"/>
                  <a:pt x="15577" y="8672"/>
                  <a:pt x="15624" y="8688"/>
                </a:cubicBezTo>
                <a:cubicBezTo>
                  <a:pt x="15890" y="8751"/>
                  <a:pt x="16172" y="8751"/>
                  <a:pt x="16455" y="8766"/>
                </a:cubicBezTo>
                <a:cubicBezTo>
                  <a:pt x="16643" y="8766"/>
                  <a:pt x="16831" y="8798"/>
                  <a:pt x="17019" y="8813"/>
                </a:cubicBezTo>
                <a:cubicBezTo>
                  <a:pt x="16549" y="12481"/>
                  <a:pt x="14511" y="15741"/>
                  <a:pt x="11784" y="18218"/>
                </a:cubicBezTo>
                <a:cubicBezTo>
                  <a:pt x="10201" y="19660"/>
                  <a:pt x="8398" y="20851"/>
                  <a:pt x="6517" y="21854"/>
                </a:cubicBezTo>
                <a:cubicBezTo>
                  <a:pt x="5577" y="22372"/>
                  <a:pt x="4605" y="22858"/>
                  <a:pt x="3617" y="23249"/>
                </a:cubicBezTo>
                <a:cubicBezTo>
                  <a:pt x="2536" y="23688"/>
                  <a:pt x="1439" y="23876"/>
                  <a:pt x="310" y="24127"/>
                </a:cubicBezTo>
                <a:cubicBezTo>
                  <a:pt x="294" y="24127"/>
                  <a:pt x="294" y="24127"/>
                  <a:pt x="294" y="24143"/>
                </a:cubicBezTo>
                <a:cubicBezTo>
                  <a:pt x="285" y="24142"/>
                  <a:pt x="277" y="24142"/>
                  <a:pt x="268" y="24142"/>
                </a:cubicBezTo>
                <a:cubicBezTo>
                  <a:pt x="122" y="24142"/>
                  <a:pt x="1" y="24262"/>
                  <a:pt x="75" y="24425"/>
                </a:cubicBezTo>
                <a:cubicBezTo>
                  <a:pt x="780" y="25977"/>
                  <a:pt x="1313" y="27591"/>
                  <a:pt x="2003" y="29127"/>
                </a:cubicBezTo>
                <a:cubicBezTo>
                  <a:pt x="2034" y="29190"/>
                  <a:pt x="2081" y="29206"/>
                  <a:pt x="2128" y="29221"/>
                </a:cubicBezTo>
                <a:cubicBezTo>
                  <a:pt x="2144" y="29237"/>
                  <a:pt x="2160" y="29253"/>
                  <a:pt x="2175" y="29268"/>
                </a:cubicBezTo>
                <a:cubicBezTo>
                  <a:pt x="2598" y="29488"/>
                  <a:pt x="3053" y="29598"/>
                  <a:pt x="3492" y="29754"/>
                </a:cubicBezTo>
                <a:cubicBezTo>
                  <a:pt x="3931" y="29911"/>
                  <a:pt x="4370" y="30068"/>
                  <a:pt x="4824" y="30225"/>
                </a:cubicBezTo>
                <a:cubicBezTo>
                  <a:pt x="4852" y="30236"/>
                  <a:pt x="4882" y="30241"/>
                  <a:pt x="4911" y="30241"/>
                </a:cubicBezTo>
                <a:cubicBezTo>
                  <a:pt x="4963" y="30241"/>
                  <a:pt x="5013" y="30224"/>
                  <a:pt x="5044" y="30193"/>
                </a:cubicBezTo>
                <a:cubicBezTo>
                  <a:pt x="9809" y="29676"/>
                  <a:pt x="13994" y="25460"/>
                  <a:pt x="16752" y="21854"/>
                </a:cubicBezTo>
                <a:cubicBezTo>
                  <a:pt x="17082" y="21447"/>
                  <a:pt x="17395" y="21008"/>
                  <a:pt x="17693" y="20569"/>
                </a:cubicBezTo>
                <a:cubicBezTo>
                  <a:pt x="17740" y="20585"/>
                  <a:pt x="17787" y="20601"/>
                  <a:pt x="17834" y="20601"/>
                </a:cubicBezTo>
                <a:cubicBezTo>
                  <a:pt x="17839" y="20602"/>
                  <a:pt x="17843" y="20602"/>
                  <a:pt x="17848" y="20602"/>
                </a:cubicBezTo>
                <a:cubicBezTo>
                  <a:pt x="17901" y="20602"/>
                  <a:pt x="17923" y="20521"/>
                  <a:pt x="17865" y="20506"/>
                </a:cubicBezTo>
                <a:cubicBezTo>
                  <a:pt x="17834" y="20491"/>
                  <a:pt x="17787" y="20475"/>
                  <a:pt x="17756" y="20475"/>
                </a:cubicBezTo>
                <a:cubicBezTo>
                  <a:pt x="17912" y="20240"/>
                  <a:pt x="18069" y="19989"/>
                  <a:pt x="18210" y="19754"/>
                </a:cubicBezTo>
                <a:cubicBezTo>
                  <a:pt x="18241" y="19754"/>
                  <a:pt x="18273" y="19707"/>
                  <a:pt x="18257" y="19676"/>
                </a:cubicBezTo>
                <a:cubicBezTo>
                  <a:pt x="18962" y="18500"/>
                  <a:pt x="19558" y="17262"/>
                  <a:pt x="19966" y="15930"/>
                </a:cubicBezTo>
                <a:cubicBezTo>
                  <a:pt x="20310" y="14785"/>
                  <a:pt x="20530" y="13578"/>
                  <a:pt x="20781" y="12403"/>
                </a:cubicBezTo>
                <a:cubicBezTo>
                  <a:pt x="21000" y="11306"/>
                  <a:pt x="21314" y="10208"/>
                  <a:pt x="21251" y="9096"/>
                </a:cubicBezTo>
                <a:lnTo>
                  <a:pt x="21251" y="9096"/>
                </a:lnTo>
                <a:cubicBezTo>
                  <a:pt x="21580" y="9158"/>
                  <a:pt x="21909" y="9221"/>
                  <a:pt x="22238" y="9268"/>
                </a:cubicBezTo>
                <a:cubicBezTo>
                  <a:pt x="22254" y="9284"/>
                  <a:pt x="22254" y="9284"/>
                  <a:pt x="22270" y="9284"/>
                </a:cubicBezTo>
                <a:cubicBezTo>
                  <a:pt x="22925" y="9373"/>
                  <a:pt x="23596" y="9414"/>
                  <a:pt x="24260" y="9414"/>
                </a:cubicBezTo>
                <a:cubicBezTo>
                  <a:pt x="24534" y="9414"/>
                  <a:pt x="24806" y="9407"/>
                  <a:pt x="25075" y="9393"/>
                </a:cubicBezTo>
                <a:cubicBezTo>
                  <a:pt x="25891" y="9362"/>
                  <a:pt x="26141" y="9111"/>
                  <a:pt x="25843" y="8328"/>
                </a:cubicBezTo>
                <a:cubicBezTo>
                  <a:pt x="24825" y="5710"/>
                  <a:pt x="23351" y="2889"/>
                  <a:pt x="21658" y="647"/>
                </a:cubicBezTo>
                <a:cubicBezTo>
                  <a:pt x="21627" y="584"/>
                  <a:pt x="21549" y="569"/>
                  <a:pt x="21486" y="569"/>
                </a:cubicBezTo>
                <a:cubicBezTo>
                  <a:pt x="21282" y="428"/>
                  <a:pt x="21000" y="349"/>
                  <a:pt x="20796" y="271"/>
                </a:cubicBezTo>
                <a:cubicBezTo>
                  <a:pt x="20483" y="161"/>
                  <a:pt x="20122" y="36"/>
                  <a:pt x="19793" y="4"/>
                </a:cubicBezTo>
                <a:cubicBezTo>
                  <a:pt x="19779" y="2"/>
                  <a:pt x="19766" y="0"/>
                  <a:pt x="19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637049" y="502313"/>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Oval 2">
            <a:extLst>
              <a:ext uri="{FF2B5EF4-FFF2-40B4-BE49-F238E27FC236}">
                <a16:creationId xmlns:a16="http://schemas.microsoft.com/office/drawing/2014/main" id="{28167360-C64A-099B-3FDC-CA28F012FCB3}"/>
              </a:ext>
            </a:extLst>
          </p:cNvPr>
          <p:cNvSpPr/>
          <p:nvPr/>
        </p:nvSpPr>
        <p:spPr>
          <a:xfrm>
            <a:off x="4067948" y="145692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5C499B5-B9EC-8DB4-097A-2C6AC448806D}"/>
              </a:ext>
            </a:extLst>
          </p:cNvPr>
          <p:cNvSpPr/>
          <p:nvPr/>
        </p:nvSpPr>
        <p:spPr>
          <a:xfrm>
            <a:off x="4057124" y="179944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FF0D21F-EEB0-899C-76A6-60500E7099F4}"/>
              </a:ext>
            </a:extLst>
          </p:cNvPr>
          <p:cNvSpPr/>
          <p:nvPr/>
        </p:nvSpPr>
        <p:spPr>
          <a:xfrm>
            <a:off x="4055155" y="2136013"/>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1F22BA-1E3A-F623-BB22-806650B8DAA8}"/>
              </a:ext>
            </a:extLst>
          </p:cNvPr>
          <p:cNvSpPr/>
          <p:nvPr/>
        </p:nvSpPr>
        <p:spPr>
          <a:xfrm>
            <a:off x="4067654" y="2658183"/>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B14F02F-DF42-D6DC-458D-43706707EA60}"/>
              </a:ext>
            </a:extLst>
          </p:cNvPr>
          <p:cNvSpPr/>
          <p:nvPr/>
        </p:nvSpPr>
        <p:spPr>
          <a:xfrm>
            <a:off x="4074704" y="295340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E61185-2206-7406-964C-32CDFB285705}"/>
              </a:ext>
            </a:extLst>
          </p:cNvPr>
          <p:cNvSpPr/>
          <p:nvPr/>
        </p:nvSpPr>
        <p:spPr>
          <a:xfrm>
            <a:off x="4095587" y="3480215"/>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B2ACEE-4BF8-5936-FC13-B42A2E0A4CAB}"/>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6</a:t>
            </a:r>
          </a:p>
        </p:txBody>
      </p:sp>
    </p:spTree>
  </p:cSld>
  <p:clrMapOvr>
    <a:masterClrMapping/>
  </p:clrMapOvr>
</p:sld>
</file>

<file path=ppt/theme/theme1.xml><?xml version="1.0" encoding="utf-8"?>
<a:theme xmlns:a="http://schemas.openxmlformats.org/drawingml/2006/main" name="Online Notebook XL by Slidesgo">
  <a:themeElements>
    <a:clrScheme name="Simple Light">
      <a:dk1>
        <a:srgbClr val="1C4587"/>
      </a:dk1>
      <a:lt1>
        <a:srgbClr val="FFFFFF"/>
      </a:lt1>
      <a:dk2>
        <a:srgbClr val="000000"/>
      </a:dk2>
      <a:lt2>
        <a:srgbClr val="F6B0F7"/>
      </a:lt2>
      <a:accent1>
        <a:srgbClr val="CAFFCA"/>
      </a:accent1>
      <a:accent2>
        <a:srgbClr val="FFE599"/>
      </a:accent2>
      <a:accent3>
        <a:srgbClr val="FFF8D3"/>
      </a:accent3>
      <a:accent4>
        <a:srgbClr val="FFBBAA"/>
      </a:accent4>
      <a:accent5>
        <a:srgbClr val="FFFF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1899</TotalTime>
  <Words>2262</Words>
  <Application>Microsoft Office PowerPoint</Application>
  <PresentationFormat>On-screen Show (16:9)</PresentationFormat>
  <Paragraphs>262</Paragraphs>
  <Slides>58</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Aldhabi</vt:lpstr>
      <vt:lpstr>Aptos</vt:lpstr>
      <vt:lpstr>Aptos Display</vt:lpstr>
      <vt:lpstr>Arial</vt:lpstr>
      <vt:lpstr>Itim</vt:lpstr>
      <vt:lpstr>Muli</vt:lpstr>
      <vt:lpstr>Permanent Marker</vt:lpstr>
      <vt:lpstr>Times New Roman</vt:lpstr>
      <vt:lpstr>Online Notebook XL by Slidesgo</vt:lpstr>
      <vt:lpstr>The learning picnic  </vt:lpstr>
      <vt:lpstr>Supervised By </vt:lpstr>
      <vt:lpstr>Table of contents</vt:lpstr>
      <vt:lpstr>Introduction</vt:lpstr>
      <vt:lpstr>The learning picnic project .. why ? </vt:lpstr>
      <vt:lpstr>The learning picnic project .. why ? </vt:lpstr>
      <vt:lpstr>For whom ? </vt:lpstr>
      <vt:lpstr>Similar systems </vt:lpstr>
      <vt:lpstr>Technologies</vt:lpstr>
      <vt:lpstr>Challenges</vt:lpstr>
      <vt:lpstr>PowerPoint Presentation</vt:lpstr>
      <vt:lpstr>PowerPoint Presentation</vt:lpstr>
      <vt:lpstr>Main goals </vt:lpstr>
      <vt:lpstr>PowerPoint Presentation</vt:lpstr>
      <vt:lpstr>System overview </vt:lpstr>
      <vt:lpstr>PowerPoint Presentation</vt:lpstr>
      <vt:lpstr>Transformers Based Models </vt:lpstr>
      <vt:lpstr>History of transformers model</vt:lpstr>
      <vt:lpstr>History of transformers model</vt:lpstr>
      <vt:lpstr>History of transformers model</vt:lpstr>
      <vt:lpstr>transformers</vt:lpstr>
      <vt:lpstr>Summarization </vt:lpstr>
      <vt:lpstr>PowerPoint Presentation</vt:lpstr>
      <vt:lpstr>Backend Integration with Summarization Model</vt:lpstr>
      <vt:lpstr>let’see</vt:lpstr>
      <vt:lpstr>Longformer </vt:lpstr>
      <vt:lpstr>Longfromer Encoder-Decoder (LED)</vt:lpstr>
      <vt:lpstr>BART vs. LED in Document Processing Efficiency </vt:lpstr>
      <vt:lpstr>Summarization  dataset</vt:lpstr>
      <vt:lpstr>Model Accuracy</vt:lpstr>
      <vt:lpstr>Text Extraction and Model Integration</vt:lpstr>
      <vt:lpstr>Generating Quizzes</vt:lpstr>
      <vt:lpstr>PowerPoint Presentation</vt:lpstr>
      <vt:lpstr>Backend Integration with MCQ Quiz Model</vt:lpstr>
      <vt:lpstr>Backend Integration with MCQ Quiz Model:-</vt:lpstr>
      <vt:lpstr>T5 Model</vt:lpstr>
      <vt:lpstr>T5 Model</vt:lpstr>
      <vt:lpstr>T5 vs. GPT: MCQ Quiz - Balancing Text Consistency and   Complexity</vt:lpstr>
      <vt:lpstr>Generating Quizzes Datasets</vt:lpstr>
      <vt:lpstr>Generating Quizzes Datasets</vt:lpstr>
      <vt:lpstr>Generating Quizzes Datasets</vt:lpstr>
      <vt:lpstr>Model accuracy</vt:lpstr>
      <vt:lpstr>Text Extraction and Model Integration</vt:lpstr>
      <vt:lpstr>Text Extraction and Model Integration</vt:lpstr>
      <vt:lpstr>MCQ Quiz Output Sample:</vt:lpstr>
      <vt:lpstr>MCQ Quiz Output Sample:</vt:lpstr>
      <vt:lpstr>Reports </vt:lpstr>
      <vt:lpstr>Reports: </vt:lpstr>
      <vt:lpstr>PowerPoint Presentation</vt:lpstr>
      <vt:lpstr>Report  Generation  Steps</vt:lpstr>
      <vt:lpstr>PowerPoint Presentation</vt:lpstr>
      <vt:lpstr>PowerPoint Presentation</vt:lpstr>
      <vt:lpstr>Future work</vt:lpstr>
      <vt:lpstr>Future work</vt:lpstr>
      <vt:lpstr>References </vt:lpstr>
      <vt:lpstr>References </vt:lpstr>
      <vt:lpstr>Pre-trained models used  with the help of hugging face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learning picnic  </dc:title>
  <cp:lastModifiedBy>Yara Mohamed</cp:lastModifiedBy>
  <cp:revision>31</cp:revision>
  <dcterms:modified xsi:type="dcterms:W3CDTF">2024-06-08T14:28:19Z</dcterms:modified>
</cp:coreProperties>
</file>